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omments/comment1.xml" ContentType="application/vnd.openxmlformats-officedocument.presentationml.comments+xml"/>
  <Override PartName="/ppt/notesSlides/notesSlide11.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9144000" cy="6858000" type="screen4x3"/>
  <p:notesSz cx="6858000" cy="9144000"/>
  <p:embeddedFontLst>
    <p:embeddedFont>
      <p:font typeface="Candara" panose="020E0502030303020204" pitchFamily="34" charset="0"/>
      <p:regular r:id="rId46"/>
      <p:bold r:id="rId47"/>
      <p:italic r:id="rId48"/>
      <p:boldItalic r:id="rId49"/>
    </p:embeddedFont>
    <p:embeddedFont>
      <p:font typeface="Calibri" panose="020F0502020204030204"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928">
          <p15:clr>
            <a:srgbClr val="A4A3A4"/>
          </p15:clr>
        </p15:guide>
        <p15:guide id="4" pos="4023">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5" roundtripDataSignature="AMtx7mgnDbZ2+YCKFz+ceIM/EZ6TAZDMc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ren Sim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A9BA95C-E9DF-4D0A-9AB5-8B954D6E2921}">
  <a:tblStyle styleId="{EA9BA95C-E9DF-4D0A-9AB5-8B954D6E2921}"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7E9"/>
          </a:solidFill>
        </a:fill>
      </a:tcStyle>
    </a:wholeTbl>
    <a:band1H>
      <a:tcTxStyle/>
      <a:tcStyle>
        <a:tcBdr/>
        <a:fill>
          <a:solidFill>
            <a:srgbClr val="CACBD1"/>
          </a:solidFill>
        </a:fill>
      </a:tcStyle>
    </a:band1H>
    <a:band2H>
      <a:tcTxStyle/>
      <a:tcStyle>
        <a:tcBdr/>
      </a:tcStyle>
    </a:band2H>
    <a:band1V>
      <a:tcTxStyle/>
      <a:tcStyle>
        <a:tcBdr/>
        <a:fill>
          <a:solidFill>
            <a:srgbClr val="CACBD1"/>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82202" autoAdjust="0"/>
  </p:normalViewPr>
  <p:slideViewPr>
    <p:cSldViewPr snapToGrid="0">
      <p:cViewPr varScale="1">
        <p:scale>
          <a:sx n="111" d="100"/>
          <a:sy n="111" d="100"/>
        </p:scale>
        <p:origin x="1614" y="72"/>
      </p:cViewPr>
      <p:guideLst>
        <p:guide orient="horz" pos="2160"/>
        <p:guide pos="2880"/>
        <p:guide orient="horz" pos="928"/>
        <p:guide pos="402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Sheet1!$A$3</c:f>
              <c:strCache>
                <c:ptCount val="1"/>
                <c:pt idx="0">
                  <c:v>Education</c:v>
                </c:pt>
              </c:strCache>
            </c:strRef>
          </c:tx>
          <c:explosion val="7"/>
          <c:dLbls>
            <c:numFmt formatCode="#,##0.00" sourceLinked="0"/>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Client Care/Clinical Practice </c:v>
                </c:pt>
                <c:pt idx="1">
                  <c:v>Education</c:v>
                </c:pt>
                <c:pt idx="2">
                  <c:v>Leadership</c:v>
                </c:pt>
                <c:pt idx="3">
                  <c:v>Quality Improvement and/or Research </c:v>
                </c:pt>
              </c:strCache>
            </c:strRef>
          </c:cat>
          <c:val>
            <c:numRef>
              <c:f>Sheet1!$B$2:$B$5</c:f>
              <c:numCache>
                <c:formatCode>General</c:formatCode>
                <c:ptCount val="4"/>
                <c:pt idx="0">
                  <c:v>82.875</c:v>
                </c:pt>
                <c:pt idx="1">
                  <c:v>6.8125</c:v>
                </c:pt>
                <c:pt idx="2">
                  <c:v>5.5625</c:v>
                </c:pt>
                <c:pt idx="3">
                  <c:v>4.75</c:v>
                </c:pt>
              </c:numCache>
            </c:numRef>
          </c:val>
          <c:extLst>
            <c:ext xmlns:c16="http://schemas.microsoft.com/office/drawing/2014/chart" uri="{C3380CC4-5D6E-409C-BE32-E72D297353CC}">
              <c16:uniqueId val="{00000000-B737-FB4C-9C81-05C59197CC16}"/>
            </c:ext>
          </c:extLst>
        </c:ser>
        <c:ser>
          <c:idx val="1"/>
          <c:order val="1"/>
          <c:tx>
            <c:strRef>
              <c:f>Sheet1!$A$4</c:f>
              <c:strCache>
                <c:ptCount val="1"/>
                <c:pt idx="0">
                  <c:v>Leadership</c:v>
                </c:pt>
              </c:strCache>
            </c:strRef>
          </c:tx>
          <c:cat>
            <c:strRef>
              <c:f>Sheet1!$A$2:$A$5</c:f>
              <c:strCache>
                <c:ptCount val="4"/>
                <c:pt idx="0">
                  <c:v>Client Care/Clinical Practice </c:v>
                </c:pt>
                <c:pt idx="1">
                  <c:v>Education</c:v>
                </c:pt>
                <c:pt idx="2">
                  <c:v>Leadership</c:v>
                </c:pt>
                <c:pt idx="3">
                  <c:v>Quality Improvement and/or Research </c:v>
                </c:pt>
              </c:strCache>
            </c:strRef>
          </c:cat>
          <c:val>
            <c:numRef>
              <c:f>Sheet1!#REF!</c:f>
              <c:numCache>
                <c:formatCode>General</c:formatCode>
                <c:ptCount val="1"/>
                <c:pt idx="0">
                  <c:v>1</c:v>
                </c:pt>
              </c:numCache>
            </c:numRef>
          </c:val>
          <c:extLst>
            <c:ext xmlns:c16="http://schemas.microsoft.com/office/drawing/2014/chart" uri="{C3380CC4-5D6E-409C-BE32-E72D297353CC}">
              <c16:uniqueId val="{00000001-B737-FB4C-9C81-05C59197CC16}"/>
            </c:ext>
          </c:extLst>
        </c:ser>
        <c:ser>
          <c:idx val="2"/>
          <c:order val="2"/>
          <c:tx>
            <c:strRef>
              <c:f>Sheet1!$A$5</c:f>
              <c:strCache>
                <c:ptCount val="1"/>
                <c:pt idx="0">
                  <c:v>Quality Improvement and/or Research </c:v>
                </c:pt>
              </c:strCache>
            </c:strRef>
          </c:tx>
          <c:cat>
            <c:strRef>
              <c:f>Sheet1!$A$2:$A$5</c:f>
              <c:strCache>
                <c:ptCount val="4"/>
                <c:pt idx="0">
                  <c:v>Client Care/Clinical Practice </c:v>
                </c:pt>
                <c:pt idx="1">
                  <c:v>Education</c:v>
                </c:pt>
                <c:pt idx="2">
                  <c:v>Leadership</c:v>
                </c:pt>
                <c:pt idx="3">
                  <c:v>Quality Improvement and/or Research </c:v>
                </c:pt>
              </c:strCache>
            </c:strRef>
          </c:cat>
          <c:val>
            <c:numRef>
              <c:f>Sheet1!#REF!</c:f>
              <c:numCache>
                <c:formatCode>General</c:formatCode>
                <c:ptCount val="1"/>
                <c:pt idx="0">
                  <c:v>1</c:v>
                </c:pt>
              </c:numCache>
            </c:numRef>
          </c:val>
          <c:extLst>
            <c:ext xmlns:c16="http://schemas.microsoft.com/office/drawing/2014/chart" uri="{C3380CC4-5D6E-409C-BE32-E72D297353CC}">
              <c16:uniqueId val="{00000002-B737-FB4C-9C81-05C59197CC16}"/>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[Book1]Sheet2!PivotTable1</c:name>
    <c:fmtId val="12"/>
  </c:pivotSource>
  <c:chart>
    <c:title>
      <c:tx>
        <c:rich>
          <a:bodyPr rot="0" spcFirstLastPara="1" vertOverflow="ellipsis" vert="horz" wrap="square" anchor="ctr" anchorCtr="1"/>
          <a:lstStyle/>
          <a:p>
            <a:pPr>
              <a:defRPr sz="1400" b="1" i="0" u="none" strike="noStrike" kern="1200" spc="0" baseline="0">
                <a:solidFill>
                  <a:schemeClr val="accent1"/>
                </a:solidFill>
                <a:latin typeface="+mn-lt"/>
                <a:ea typeface="+mn-ea"/>
                <a:cs typeface="+mn-cs"/>
              </a:defRPr>
            </a:pPr>
            <a:r>
              <a:rPr lang="en-US" b="1">
                <a:solidFill>
                  <a:schemeClr val="accent1"/>
                </a:solidFill>
              </a:rPr>
              <a:t>TOTAL</a:t>
            </a:r>
            <a:r>
              <a:rPr lang="en-US" b="1" baseline="0">
                <a:solidFill>
                  <a:schemeClr val="accent1"/>
                </a:solidFill>
              </a:rPr>
              <a:t> - 22</a:t>
            </a:r>
            <a:endParaRPr lang="en-US" b="1">
              <a:solidFill>
                <a:schemeClr val="accent1"/>
              </a:solidFill>
            </a:endParaRPr>
          </a:p>
        </c:rich>
      </c:tx>
      <c:layout>
        <c:manualLayout>
          <c:xMode val="edge"/>
          <c:yMode val="edge"/>
          <c:x val="0.42821765334888695"/>
          <c:y val="2.7971977836716105E-2"/>
        </c:manualLayout>
      </c:layout>
      <c:overlay val="0"/>
      <c:spPr>
        <a:solidFill>
          <a:schemeClr val="bg1"/>
        </a:solidFill>
        <a:ln>
          <a:noFill/>
        </a:ln>
        <a:effectLst/>
      </c:spPr>
      <c:txPr>
        <a:bodyPr rot="0" spcFirstLastPara="1" vertOverflow="ellipsis" vert="horz" wrap="square" anchor="ctr" anchorCtr="1"/>
        <a:lstStyle/>
        <a:p>
          <a:pPr>
            <a:defRPr sz="1400" b="1" i="0" u="none" strike="noStrike" kern="1200" spc="0" baseline="0">
              <a:solidFill>
                <a:schemeClr val="accent1"/>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2.7914037919173147E-2"/>
          <c:y val="9.1107317878971417E-2"/>
          <c:w val="0.96380438858186201"/>
          <c:h val="0.85949874272708915"/>
        </c:manualLayout>
      </c:layout>
      <c:barChart>
        <c:barDir val="col"/>
        <c:grouping val="clustered"/>
        <c:varyColors val="0"/>
        <c:ser>
          <c:idx val="0"/>
          <c:order val="0"/>
          <c:tx>
            <c:strRef>
              <c:f>Sheet2!$B$3</c:f>
              <c:strCache>
                <c:ptCount val="1"/>
                <c:pt idx="0">
                  <c:v>Total</c:v>
                </c:pt>
              </c:strCache>
            </c:strRef>
          </c:tx>
          <c:spPr>
            <a:solidFill>
              <a:schemeClr val="accent1"/>
            </a:solidFill>
            <a:ln>
              <a:noFill/>
            </a:ln>
            <a:effectLst/>
          </c:spPr>
          <c:invertIfNegative val="0"/>
          <c:cat>
            <c:strRef>
              <c:f>Sheet2!$A$4:$A$21</c:f>
              <c:strCach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strCache>
            </c:strRef>
          </c:cat>
          <c:val>
            <c:numRef>
              <c:f>Sheet2!$B$4:$B$21</c:f>
              <c:numCache>
                <c:formatCode>General</c:formatCode>
                <c:ptCount val="17"/>
                <c:pt idx="0">
                  <c:v>1</c:v>
                </c:pt>
                <c:pt idx="1">
                  <c:v>1</c:v>
                </c:pt>
                <c:pt idx="2">
                  <c:v>1</c:v>
                </c:pt>
                <c:pt idx="3">
                  <c:v>5</c:v>
                </c:pt>
                <c:pt idx="4">
                  <c:v>6</c:v>
                </c:pt>
                <c:pt idx="5">
                  <c:v>7</c:v>
                </c:pt>
                <c:pt idx="6">
                  <c:v>8</c:v>
                </c:pt>
                <c:pt idx="7">
                  <c:v>9</c:v>
                </c:pt>
                <c:pt idx="8">
                  <c:v>9</c:v>
                </c:pt>
                <c:pt idx="9">
                  <c:v>9</c:v>
                </c:pt>
                <c:pt idx="10">
                  <c:v>14</c:v>
                </c:pt>
                <c:pt idx="11">
                  <c:v>14</c:v>
                </c:pt>
                <c:pt idx="12">
                  <c:v>15</c:v>
                </c:pt>
                <c:pt idx="13">
                  <c:v>19</c:v>
                </c:pt>
                <c:pt idx="14">
                  <c:v>19</c:v>
                </c:pt>
                <c:pt idx="15">
                  <c:v>21</c:v>
                </c:pt>
                <c:pt idx="16">
                  <c:v>22</c:v>
                </c:pt>
              </c:numCache>
            </c:numRef>
          </c:val>
          <c:extLst>
            <c:ext xmlns:c16="http://schemas.microsoft.com/office/drawing/2014/chart" uri="{C3380CC4-5D6E-409C-BE32-E72D297353CC}">
              <c16:uniqueId val="{00000000-7D93-4343-8E1E-F8715BD291EC}"/>
            </c:ext>
          </c:extLst>
        </c:ser>
        <c:dLbls>
          <c:showLegendKey val="0"/>
          <c:showVal val="0"/>
          <c:showCatName val="0"/>
          <c:showSerName val="0"/>
          <c:showPercent val="0"/>
          <c:showBubbleSize val="0"/>
        </c:dLbls>
        <c:gapWidth val="124"/>
        <c:overlap val="-27"/>
        <c:axId val="112192896"/>
        <c:axId val="112202880"/>
      </c:barChart>
      <c:catAx>
        <c:axId val="11219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202880"/>
        <c:crosses val="autoZero"/>
        <c:auto val="1"/>
        <c:lblAlgn val="ctr"/>
        <c:lblOffset val="100"/>
        <c:noMultiLvlLbl val="0"/>
      </c:catAx>
      <c:valAx>
        <c:axId val="112202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192896"/>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1"/>
                </a:solidFill>
                <a:latin typeface="+mn-lt"/>
                <a:ea typeface="+mn-ea"/>
                <a:cs typeface="+mn-cs"/>
              </a:defRPr>
            </a:pPr>
            <a:r>
              <a:rPr lang="en-US" dirty="0">
                <a:solidFill>
                  <a:schemeClr val="accent1"/>
                </a:solidFill>
              </a:rPr>
              <a:t>Years</a:t>
            </a:r>
            <a:r>
              <a:rPr lang="en-US" baseline="0" dirty="0">
                <a:solidFill>
                  <a:schemeClr val="accent1"/>
                </a:solidFill>
              </a:rPr>
              <a:t> of Practice as an NP</a:t>
            </a:r>
          </a:p>
          <a:p>
            <a:pPr>
              <a:defRPr>
                <a:solidFill>
                  <a:schemeClr val="accent1"/>
                </a:solidFill>
              </a:defRPr>
            </a:pPr>
            <a:r>
              <a:rPr lang="en-US" sz="1000" baseline="0" dirty="0">
                <a:solidFill>
                  <a:schemeClr val="accent1"/>
                </a:solidFill>
              </a:rPr>
              <a:t>&gt; 165 years NP experience</a:t>
            </a:r>
            <a:endParaRPr lang="en-US" sz="1000" dirty="0">
              <a:solidFill>
                <a:schemeClr val="accent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accent1"/>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6C3-9642-9FBE-6CF6641E690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6C3-9642-9FBE-6CF6641E690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6C3-9642-9FBE-6CF6641E690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6C3-9642-9FBE-6CF6641E6907}"/>
              </c:ext>
            </c:extLst>
          </c:dPt>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Sheet1!$E$27:$E$30</c:f>
              <c:strCache>
                <c:ptCount val="4"/>
                <c:pt idx="0">
                  <c:v>0-5</c:v>
                </c:pt>
                <c:pt idx="1">
                  <c:v>6-10</c:v>
                </c:pt>
                <c:pt idx="2">
                  <c:v>11-15</c:v>
                </c:pt>
                <c:pt idx="3">
                  <c:v>16 +</c:v>
                </c:pt>
              </c:strCache>
            </c:strRef>
          </c:cat>
          <c:val>
            <c:numRef>
              <c:f>Sheet1!$F$27:$F$30</c:f>
              <c:numCache>
                <c:formatCode>General</c:formatCode>
                <c:ptCount val="4"/>
                <c:pt idx="0">
                  <c:v>7</c:v>
                </c:pt>
                <c:pt idx="1">
                  <c:v>8</c:v>
                </c:pt>
                <c:pt idx="2">
                  <c:v>6</c:v>
                </c:pt>
                <c:pt idx="3">
                  <c:v>1</c:v>
                </c:pt>
              </c:numCache>
            </c:numRef>
          </c:val>
          <c:extLst>
            <c:ext xmlns:c16="http://schemas.microsoft.com/office/drawing/2014/chart" uri="{C3380CC4-5D6E-409C-BE32-E72D297353CC}">
              <c16:uniqueId val="{00000008-86C3-9642-9FBE-6CF6641E690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accent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1"/>
                </a:solidFill>
                <a:latin typeface="+mn-lt"/>
                <a:ea typeface="+mn-ea"/>
                <a:cs typeface="+mn-cs"/>
              </a:defRPr>
            </a:pPr>
            <a:r>
              <a:rPr lang="en-US">
                <a:solidFill>
                  <a:schemeClr val="accent1"/>
                </a:solidFill>
              </a:rPr>
              <a:t>Practice</a:t>
            </a:r>
            <a:r>
              <a:rPr lang="en-US" baseline="0">
                <a:solidFill>
                  <a:schemeClr val="accent1"/>
                </a:solidFill>
              </a:rPr>
              <a:t> Site</a:t>
            </a:r>
            <a:endParaRPr lang="en-US">
              <a:solidFill>
                <a:schemeClr val="accent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accent1"/>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788-224C-AB53-AF61856FC60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788-224C-AB53-AF61856FC60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788-224C-AB53-AF61856FC604}"/>
              </c:ext>
            </c:extLst>
          </c:dPt>
          <c:dLbls>
            <c:dLbl>
              <c:idx val="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1-1788-224C-AB53-AF61856FC604}"/>
                </c:ext>
              </c:extLst>
            </c:dLbl>
            <c:dLbl>
              <c:idx val="1"/>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3-1788-224C-AB53-AF61856FC604}"/>
                </c:ext>
              </c:extLst>
            </c:dLbl>
            <c:dLbl>
              <c:idx val="2"/>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5-1788-224C-AB53-AF61856FC60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Sheet1!$E$36:$E$38</c:f>
              <c:strCache>
                <c:ptCount val="3"/>
                <c:pt idx="0">
                  <c:v>Community</c:v>
                </c:pt>
                <c:pt idx="1">
                  <c:v>SPH</c:v>
                </c:pt>
                <c:pt idx="2">
                  <c:v>MSJ</c:v>
                </c:pt>
              </c:strCache>
            </c:strRef>
          </c:cat>
          <c:val>
            <c:numRef>
              <c:f>Sheet1!$F$36:$F$38</c:f>
              <c:numCache>
                <c:formatCode>General</c:formatCode>
                <c:ptCount val="3"/>
                <c:pt idx="0">
                  <c:v>5</c:v>
                </c:pt>
                <c:pt idx="1">
                  <c:v>15</c:v>
                </c:pt>
                <c:pt idx="2">
                  <c:v>2</c:v>
                </c:pt>
              </c:numCache>
            </c:numRef>
          </c:val>
          <c:extLst>
            <c:ext xmlns:c16="http://schemas.microsoft.com/office/drawing/2014/chart" uri="{C3380CC4-5D6E-409C-BE32-E72D297353CC}">
              <c16:uniqueId val="{00000006-1788-224C-AB53-AF61856FC604}"/>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2822606458619083"/>
          <c:y val="0.91512015543511604"/>
          <c:w val="0.43547870827618351"/>
          <c:h val="6.2616393730004535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accent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accent1"/>
                </a:solidFill>
                <a:latin typeface="+mn-lt"/>
                <a:ea typeface="+mn-ea"/>
                <a:cs typeface="+mn-cs"/>
              </a:defRPr>
            </a:pPr>
            <a:r>
              <a:rPr lang="en-US" sz="1600">
                <a:solidFill>
                  <a:schemeClr val="accent1"/>
                </a:solidFill>
              </a:rPr>
              <a:t>Gender</a:t>
            </a:r>
            <a:r>
              <a:rPr lang="en-US" sz="1600" baseline="0">
                <a:solidFill>
                  <a:schemeClr val="accent1"/>
                </a:solidFill>
              </a:rPr>
              <a:t> Profile</a:t>
            </a:r>
            <a:endParaRPr lang="en-US" sz="1600">
              <a:solidFill>
                <a:schemeClr val="accent1"/>
              </a:solidFill>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accent1"/>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712-D14C-8D0E-55719527D7A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712-D14C-8D0E-55719527D7AF}"/>
              </c:ext>
            </c:extLst>
          </c:dPt>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Sheet1!$E$51:$E$52</c:f>
              <c:strCache>
                <c:ptCount val="2"/>
                <c:pt idx="0">
                  <c:v>Male</c:v>
                </c:pt>
                <c:pt idx="1">
                  <c:v>Female</c:v>
                </c:pt>
              </c:strCache>
            </c:strRef>
          </c:cat>
          <c:val>
            <c:numRef>
              <c:f>Sheet1!$F$51:$F$52</c:f>
              <c:numCache>
                <c:formatCode>General</c:formatCode>
                <c:ptCount val="2"/>
                <c:pt idx="0">
                  <c:v>2</c:v>
                </c:pt>
                <c:pt idx="1">
                  <c:v>23</c:v>
                </c:pt>
              </c:numCache>
            </c:numRef>
          </c:val>
          <c:extLst>
            <c:ext xmlns:c16="http://schemas.microsoft.com/office/drawing/2014/chart" uri="{C3380CC4-5D6E-409C-BE32-E72D297353CC}">
              <c16:uniqueId val="{00000004-2712-D14C-8D0E-55719527D7AF}"/>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40212151952432007"/>
          <c:y val="0.12042505300008727"/>
          <c:w val="0.19093789550590512"/>
          <c:h val="6.875702604062398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accent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0" dt="2021-12-13T06:41:03.852" idx="1">
    <p:pos x="10" y="10"/>
    <p:text>Another great slide</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TFN97iI"/>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3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3970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03" name="Google Shape;30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08" name="Google Shape;40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17" name="Google Shape;41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27" name="Google Shape;427;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36" name="Google Shape;43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46" name="Google Shape;446;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54" name="Google Shape;454;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Nurses practitioners are autonomous professionals, with broad scope and significant professional responsibility. They are lifelong learners, who continually assess and improve their practice. There is a formal process in place to ensure this through the College.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By participating in BCCNM's Quality Assurance Program throughout every year, Nurses Practitioners demonstrate they are committed to maintaining their competence to practise and that they take their professional development obligation seriously</a:t>
            </a:r>
            <a:endParaRPr/>
          </a:p>
        </p:txBody>
      </p:sp>
      <p:sp>
        <p:nvSpPr>
          <p:cNvPr id="463" name="Google Shape;463;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Annual QA cycle involves three main components. During registration renewal, nurses complete a self-assessment of their practice. Once they have renewed their registration, they are required to seek peer feedback on their nursing practice, and create a professional development plan, that includes at least two learning goals, and activities to achieve those goals.</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Throughout the year, nurses are evaluating the impact of their learning on their practice. This is the annual QA cycle for all nurses in B.C. All nurses who hold practising registration—even if they are not working—must meet these annual requirements.</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Nurses Practitoners must keep records of your QA activities</a:t>
            </a:r>
            <a:endParaRPr/>
          </a:p>
        </p:txBody>
      </p:sp>
      <p:sp>
        <p:nvSpPr>
          <p:cNvPr id="470" name="Google Shape;470;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Google Shape;476;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purpose of the review is to identify professional development opportunities and provide support and direction as needed for meeting BCCNM nurse practitioner standards and competencies.</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Every nurse practitioner in B.C. must participate once every five years, in order to meet their quality assurance requirements with the college.</a:t>
            </a:r>
            <a:endParaRPr/>
          </a:p>
          <a:p>
            <a:pPr marL="0" lvl="0" indent="0" algn="l" rtl="0">
              <a:lnSpc>
                <a:spcPct val="100000"/>
              </a:lnSpc>
              <a:spcBef>
                <a:spcPts val="360"/>
              </a:spcBef>
              <a:spcAft>
                <a:spcPts val="0"/>
              </a:spcAft>
              <a:buSzPts val="1400"/>
              <a:buNone/>
            </a:pPr>
            <a:r>
              <a:rPr lang="en-US"/>
              <a:t>Invite 5-10 colleagues and need a minimum of three responses. </a:t>
            </a:r>
            <a:endParaRPr/>
          </a:p>
          <a:p>
            <a:pPr marL="0" lvl="0" indent="0" algn="l" rtl="0">
              <a:lnSpc>
                <a:spcPct val="100000"/>
              </a:lnSpc>
              <a:spcBef>
                <a:spcPts val="360"/>
              </a:spcBef>
              <a:spcAft>
                <a:spcPts val="0"/>
              </a:spcAft>
              <a:buSzPts val="1400"/>
              <a:buNone/>
            </a:pPr>
            <a:endParaRPr/>
          </a:p>
        </p:txBody>
      </p:sp>
      <p:sp>
        <p:nvSpPr>
          <p:cNvPr id="477" name="Google Shape;477;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83" name="Google Shape;483;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12" name="Google Shape;31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91" name="Google Shape;491;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99" name="Google Shape;499;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360"/>
              </a:spcBef>
              <a:spcAft>
                <a:spcPts val="0"/>
              </a:spcAft>
              <a:buSzPts val="1400"/>
              <a:buNone/>
            </a:pPr>
            <a:r>
              <a:rPr lang="en-US"/>
              <a:t>This represents the committee work of the 22 NPs of the department. As you can see, in addition to clinical work there is a commitment from department members to be engaged in organization and system‐focused leadership activities</a:t>
            </a:r>
            <a:endParaRPr/>
          </a:p>
        </p:txBody>
      </p:sp>
      <p:sp>
        <p:nvSpPr>
          <p:cNvPr id="506" name="Google Shape;506;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360"/>
              </a:spcBef>
              <a:spcAft>
                <a:spcPts val="0"/>
              </a:spcAft>
              <a:buSzPts val="1400"/>
              <a:buNone/>
            </a:pPr>
            <a:r>
              <a:rPr lang="en-US"/>
              <a:t>In this project Stan developed a novel simplified screening tool for peripheral artery disease. The goal was to have a more user friendly too for nurses to use. </a:t>
            </a:r>
            <a:endParaRPr/>
          </a:p>
        </p:txBody>
      </p:sp>
      <p:sp>
        <p:nvSpPr>
          <p:cNvPr id="515" name="Google Shape;515;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4" name="Google Shape;524;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360"/>
              </a:spcBef>
              <a:spcAft>
                <a:spcPts val="0"/>
              </a:spcAft>
              <a:buSzPts val="1400"/>
              <a:buNone/>
            </a:pPr>
            <a:r>
              <a:rPr lang="en-US" sz="1200" b="0" i="0">
                <a:solidFill>
                  <a:schemeClr val="dk1"/>
                </a:solidFill>
                <a:latin typeface="Arial"/>
                <a:ea typeface="Arial"/>
                <a:cs typeface="Arial"/>
                <a:sym typeface="Arial"/>
              </a:rPr>
              <a:t>Project lead by Cindy Nordquist  with Micheala Hanakova and Marcey Normand a NP from VCH looking at an alternate model of care for heartfailure patients with SUD and or mental health needs. </a:t>
            </a:r>
            <a:endParaRPr/>
          </a:p>
          <a:p>
            <a:pPr marL="457200" marR="0" lvl="0" indent="-228600" algn="l" rtl="0">
              <a:lnSpc>
                <a:spcPct val="100000"/>
              </a:lnSpc>
              <a:spcBef>
                <a:spcPts val="360"/>
              </a:spcBef>
              <a:spcAft>
                <a:spcPts val="0"/>
              </a:spcAft>
              <a:buSzPts val="1400"/>
              <a:buNone/>
            </a:pPr>
            <a:endParaRPr sz="1200" b="0" i="0">
              <a:solidFill>
                <a:schemeClr val="dk1"/>
              </a:solidFill>
              <a:latin typeface="Arial"/>
              <a:ea typeface="Arial"/>
              <a:cs typeface="Arial"/>
              <a:sym typeface="Arial"/>
            </a:endParaRPr>
          </a:p>
          <a:p>
            <a:pPr marL="457200" marR="0" lvl="0" indent="-228600" algn="l" rtl="0">
              <a:lnSpc>
                <a:spcPct val="100000"/>
              </a:lnSpc>
              <a:spcBef>
                <a:spcPts val="360"/>
              </a:spcBef>
              <a:spcAft>
                <a:spcPts val="0"/>
              </a:spcAft>
              <a:buSzPts val="1400"/>
              <a:buNone/>
            </a:pPr>
            <a:r>
              <a:rPr lang="en-US" sz="1200" b="0" i="0">
                <a:solidFill>
                  <a:schemeClr val="dk1"/>
                </a:solidFill>
                <a:latin typeface="Arial"/>
                <a:ea typeface="Arial"/>
                <a:cs typeface="Arial"/>
                <a:sym typeface="Arial"/>
              </a:rPr>
              <a:t>Conclusion</a:t>
            </a:r>
            <a:endParaRPr sz="1200" b="0" i="0">
              <a:solidFill>
                <a:schemeClr val="dk1"/>
              </a:solidFill>
              <a:latin typeface="Arial"/>
              <a:ea typeface="Arial"/>
              <a:cs typeface="Arial"/>
              <a:sym typeface="Arial"/>
            </a:endParaRPr>
          </a:p>
          <a:p>
            <a:pPr marL="457200" marR="0" lvl="0" indent="-228600" algn="l" rtl="0">
              <a:lnSpc>
                <a:spcPct val="100000"/>
              </a:lnSpc>
              <a:spcBef>
                <a:spcPts val="360"/>
              </a:spcBef>
              <a:spcAft>
                <a:spcPts val="0"/>
              </a:spcAft>
              <a:buSzPts val="1400"/>
              <a:buNone/>
            </a:pPr>
            <a:endParaRPr sz="1200" b="0" i="0">
              <a:solidFill>
                <a:schemeClr val="dk1"/>
              </a:solidFill>
              <a:latin typeface="Arial"/>
              <a:ea typeface="Arial"/>
              <a:cs typeface="Arial"/>
              <a:sym typeface="Arial"/>
            </a:endParaRPr>
          </a:p>
          <a:p>
            <a:pPr marL="457200" marR="0" lvl="0" indent="-228600" algn="l" rtl="0">
              <a:lnSpc>
                <a:spcPct val="100000"/>
              </a:lnSpc>
              <a:spcBef>
                <a:spcPts val="360"/>
              </a:spcBef>
              <a:spcAft>
                <a:spcPts val="0"/>
              </a:spcAft>
              <a:buSzPts val="1400"/>
              <a:buNone/>
            </a:pPr>
            <a:r>
              <a:rPr lang="en-US" sz="1200" b="0" i="0">
                <a:solidFill>
                  <a:schemeClr val="dk1"/>
                </a:solidFill>
                <a:latin typeface="Arial"/>
                <a:ea typeface="Arial"/>
                <a:cs typeface="Arial"/>
                <a:sym typeface="Arial"/>
              </a:rPr>
              <a:t>NP-driven, individually tailored, flexible management of HF in those with SUD&amp;/or MH issues is feasible, if appropriately resourced</a:t>
            </a:r>
            <a:endParaRPr/>
          </a:p>
          <a:p>
            <a:pPr marL="457200" marR="0" lvl="0" indent="-228600" algn="l" rtl="0">
              <a:lnSpc>
                <a:spcPct val="100000"/>
              </a:lnSpc>
              <a:spcBef>
                <a:spcPts val="360"/>
              </a:spcBef>
              <a:spcAft>
                <a:spcPts val="0"/>
              </a:spcAft>
              <a:buSzPts val="1400"/>
              <a:buNone/>
            </a:pPr>
            <a:endParaRPr sz="1200" b="0" i="0">
              <a:solidFill>
                <a:schemeClr val="dk1"/>
              </a:solidFill>
              <a:latin typeface="Arial"/>
              <a:ea typeface="Arial"/>
              <a:cs typeface="Arial"/>
              <a:sym typeface="Arial"/>
            </a:endParaRPr>
          </a:p>
          <a:p>
            <a:pPr marL="457200" marR="0" lvl="0" indent="-228600" algn="l" rtl="0">
              <a:lnSpc>
                <a:spcPct val="100000"/>
              </a:lnSpc>
              <a:spcBef>
                <a:spcPts val="360"/>
              </a:spcBef>
              <a:spcAft>
                <a:spcPts val="0"/>
              </a:spcAft>
              <a:buSzPts val="1400"/>
              <a:buNone/>
            </a:pPr>
            <a:r>
              <a:rPr lang="en-US" sz="1200" b="0" i="0">
                <a:solidFill>
                  <a:schemeClr val="dk1"/>
                </a:solidFill>
                <a:latin typeface="Arial"/>
                <a:ea typeface="Arial"/>
                <a:cs typeface="Arial"/>
                <a:sym typeface="Arial"/>
              </a:rPr>
              <a:t>Even in our small cohort over a one year period, this alternative model of care led to significantly–↓ hospitalizations overall–↓ days in hospital–↑ quality of life</a:t>
            </a:r>
            <a:endParaRPr/>
          </a:p>
          <a:p>
            <a:pPr marL="457200" marR="0" lvl="0" indent="-228600" algn="l" rtl="0">
              <a:lnSpc>
                <a:spcPct val="100000"/>
              </a:lnSpc>
              <a:spcBef>
                <a:spcPts val="360"/>
              </a:spcBef>
              <a:spcAft>
                <a:spcPts val="0"/>
              </a:spcAft>
              <a:buSzPts val="1400"/>
              <a:buNone/>
            </a:pPr>
            <a:endParaRPr sz="1200" b="0" i="0">
              <a:solidFill>
                <a:schemeClr val="dk1"/>
              </a:solidFill>
              <a:latin typeface="Arial"/>
              <a:ea typeface="Arial"/>
              <a:cs typeface="Arial"/>
              <a:sym typeface="Arial"/>
            </a:endParaRPr>
          </a:p>
          <a:p>
            <a:pPr marL="457200" marR="0" lvl="0" indent="-228600" algn="l" rtl="0">
              <a:lnSpc>
                <a:spcPct val="100000"/>
              </a:lnSpc>
              <a:spcBef>
                <a:spcPts val="360"/>
              </a:spcBef>
              <a:spcAft>
                <a:spcPts val="0"/>
              </a:spcAft>
              <a:buSzPts val="1400"/>
              <a:buNone/>
            </a:pPr>
            <a:r>
              <a:rPr lang="en-US" sz="1200" b="0" i="0">
                <a:solidFill>
                  <a:schemeClr val="dk1"/>
                </a:solidFill>
                <a:latin typeface="Arial"/>
                <a:ea typeface="Arial"/>
                <a:cs typeface="Arial"/>
                <a:sym typeface="Arial"/>
              </a:rPr>
              <a:t>Clinically significant ↑ in ejection fraction</a:t>
            </a:r>
            <a:endParaRPr/>
          </a:p>
        </p:txBody>
      </p:sp>
      <p:sp>
        <p:nvSpPr>
          <p:cNvPr id="525" name="Google Shape;525;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360"/>
              </a:spcBef>
              <a:spcAft>
                <a:spcPts val="0"/>
              </a:spcAft>
              <a:buSzPts val="1400"/>
              <a:buNone/>
            </a:pPr>
            <a:r>
              <a:rPr lang="en-US"/>
              <a:t>This initiative looked at improving the follow up for patients post surgical ablation through the use of a pathway  where pts were followed up by an Nurse practitioner at 3 months and an EP at 1 year.  The pathway goal was  1. bridging specialty are between the hospital and the community, 2. providing early recognition of AF recurrence and expediting care, and 3. access to educational and telemedicine support.  </a:t>
            </a:r>
            <a:endParaRPr/>
          </a:p>
          <a:p>
            <a:pPr marL="457200" marR="0" lvl="0" indent="-228600" algn="l" rtl="0">
              <a:lnSpc>
                <a:spcPct val="100000"/>
              </a:lnSpc>
              <a:spcBef>
                <a:spcPts val="360"/>
              </a:spcBef>
              <a:spcAft>
                <a:spcPts val="0"/>
              </a:spcAft>
              <a:buSzPts val="1400"/>
              <a:buNone/>
            </a:pPr>
            <a:endParaRPr/>
          </a:p>
          <a:p>
            <a:pPr marL="457200" marR="0" lvl="0" indent="-228600" algn="l" rtl="0">
              <a:lnSpc>
                <a:spcPct val="100000"/>
              </a:lnSpc>
              <a:spcBef>
                <a:spcPts val="360"/>
              </a:spcBef>
              <a:spcAft>
                <a:spcPts val="0"/>
              </a:spcAft>
              <a:buSzPts val="1400"/>
              <a:buNone/>
            </a:pPr>
            <a:r>
              <a:rPr lang="en-US"/>
              <a:t>With one year follow up 86% of pt were followed on the pathway. </a:t>
            </a:r>
            <a:endParaRPr/>
          </a:p>
          <a:p>
            <a:pPr marL="457200" marR="0" lvl="0" indent="-228600" algn="l" rtl="0">
              <a:lnSpc>
                <a:spcPct val="100000"/>
              </a:lnSpc>
              <a:spcBef>
                <a:spcPts val="360"/>
              </a:spcBef>
              <a:spcAft>
                <a:spcPts val="0"/>
              </a:spcAft>
              <a:buSzPts val="1400"/>
              <a:buNone/>
            </a:pPr>
            <a:endParaRPr/>
          </a:p>
          <a:p>
            <a:pPr marL="457200" marR="0" lvl="0" indent="-228600" algn="l" rtl="0">
              <a:lnSpc>
                <a:spcPct val="100000"/>
              </a:lnSpc>
              <a:spcBef>
                <a:spcPts val="360"/>
              </a:spcBef>
              <a:spcAft>
                <a:spcPts val="0"/>
              </a:spcAft>
              <a:buSzPts val="1400"/>
              <a:buNone/>
            </a:pPr>
            <a:endParaRPr/>
          </a:p>
        </p:txBody>
      </p:sp>
      <p:sp>
        <p:nvSpPr>
          <p:cNvPr id="534" name="Google Shape;534;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3" name="Google Shape;543;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360"/>
              </a:spcBef>
              <a:spcAft>
                <a:spcPts val="0"/>
              </a:spcAft>
              <a:buSzPts val="1400"/>
              <a:buNone/>
            </a:pPr>
            <a:r>
              <a:rPr lang="en-US"/>
              <a:t>This project is part of the current research challenge. It looks at the feasibility of implementing nurse led post ablation procedure telephone follow up the day after discharge and the impact on 30 day readmission rates, ER visits and pt satisfaction. The study will start on February 2022. </a:t>
            </a:r>
            <a:endParaRPr/>
          </a:p>
        </p:txBody>
      </p:sp>
      <p:sp>
        <p:nvSpPr>
          <p:cNvPr id="544" name="Google Shape;544;p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52" name="Google Shape;552;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61" name="Google Shape;561;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69" name="Google Shape;569;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20" name="Google Shape;32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77" name="Google Shape;577;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5" name="Google Shape;585;p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360"/>
              </a:spcBef>
              <a:spcAft>
                <a:spcPts val="0"/>
              </a:spcAft>
              <a:buSzPts val="1400"/>
              <a:buNone/>
            </a:pPr>
            <a:r>
              <a:rPr lang="en-US"/>
              <a:t>This project looked at the timeliness of medication administration for persons with bleeding disorders undergoing surgery at SPH. </a:t>
            </a:r>
            <a:endParaRPr/>
          </a:p>
        </p:txBody>
      </p:sp>
      <p:sp>
        <p:nvSpPr>
          <p:cNvPr id="586" name="Google Shape;586;p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95" name="Google Shape;595;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04" name="Google Shape;604;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3" name="Google Shape;613;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360"/>
              </a:spcBef>
              <a:spcAft>
                <a:spcPts val="0"/>
              </a:spcAft>
              <a:buSzPts val="1400"/>
              <a:buNone/>
            </a:pPr>
            <a:r>
              <a:rPr lang="en-US"/>
              <a:t>Just published in 2020. </a:t>
            </a:r>
            <a:endParaRPr/>
          </a:p>
        </p:txBody>
      </p:sp>
      <p:sp>
        <p:nvSpPr>
          <p:cNvPr id="614" name="Google Shape;614;p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3" name="Google Shape;623;p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360"/>
              </a:spcBef>
              <a:spcAft>
                <a:spcPts val="0"/>
              </a:spcAft>
              <a:buSzPts val="1400"/>
              <a:buNone/>
            </a:pPr>
            <a:r>
              <a:rPr lang="en-US"/>
              <a:t>Just published 2021- very timely research in the opioid crisis. </a:t>
            </a:r>
            <a:endParaRPr/>
          </a:p>
        </p:txBody>
      </p:sp>
      <p:sp>
        <p:nvSpPr>
          <p:cNvPr id="624" name="Google Shape;624;p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6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34" name="Google Shape;634;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6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43" name="Google Shape;643;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52" name="Google Shape;652;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6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61" name="Google Shape;661;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35" name="Google Shape;33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70" name="Google Shape;670;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p6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78" name="Google Shape;678;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6" name="Google Shape;686;p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360"/>
              </a:spcBef>
              <a:spcAft>
                <a:spcPts val="0"/>
              </a:spcAft>
              <a:buSzPts val="1400"/>
              <a:buNone/>
            </a:pPr>
            <a:endParaRPr/>
          </a:p>
        </p:txBody>
      </p:sp>
      <p:sp>
        <p:nvSpPr>
          <p:cNvPr id="687" name="Google Shape;687;p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6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5" name="Google Shape;695;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43" name="Google Shape;34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51" name="Google Shape;35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60" name="Google Shape;36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80" name="Google Shape;38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99" name="Google Shape;399;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pic>
        <p:nvPicPr>
          <p:cNvPr id="16" name="Google Shape;16;p45" descr="Artboard 2 copy 18@4x.png"/>
          <p:cNvPicPr preferRelativeResize="0"/>
          <p:nvPr/>
        </p:nvPicPr>
        <p:blipFill rotWithShape="1">
          <a:blip r:embed="rId2">
            <a:alphaModFix/>
          </a:blip>
          <a:srcRect/>
          <a:stretch/>
        </p:blipFill>
        <p:spPr>
          <a:xfrm>
            <a:off x="0" y="140470"/>
            <a:ext cx="9144000" cy="6725726"/>
          </a:xfrm>
          <a:prstGeom prst="rect">
            <a:avLst/>
          </a:prstGeom>
          <a:noFill/>
          <a:ln>
            <a:noFill/>
          </a:ln>
        </p:spPr>
      </p:pic>
      <p:sp>
        <p:nvSpPr>
          <p:cNvPr id="17" name="Google Shape;17;p45"/>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45"/>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9pPr>
          </a:lstStyle>
          <a:p>
            <a:pPr marL="0" lvl="0" indent="0" algn="r" rtl="0">
              <a:spcBef>
                <a:spcPts val="0"/>
              </a:spcBef>
              <a:spcAft>
                <a:spcPts val="0"/>
              </a:spcAft>
              <a:buNone/>
            </a:pPr>
            <a:fld id="{00000000-1234-1234-1234-123412341234}" type="slidenum">
              <a:rPr lang="en-US"/>
              <a:t>‹#›</a:t>
            </a:fld>
            <a:endParaRPr/>
          </a:p>
        </p:txBody>
      </p:sp>
      <p:sp>
        <p:nvSpPr>
          <p:cNvPr id="19" name="Google Shape;19;p45"/>
          <p:cNvSpPr txBox="1">
            <a:spLocks noGrp="1"/>
          </p:cNvSpPr>
          <p:nvPr>
            <p:ph type="ctrTitle"/>
          </p:nvPr>
        </p:nvSpPr>
        <p:spPr>
          <a:xfrm>
            <a:off x="1301887" y="1042495"/>
            <a:ext cx="6553199" cy="1118644"/>
          </a:xfrm>
          <a:prstGeom prst="rect">
            <a:avLst/>
          </a:prstGeom>
          <a:noFill/>
          <a:ln>
            <a:noFill/>
          </a:ln>
        </p:spPr>
        <p:txBody>
          <a:bodyPr spcFirstLastPara="1" wrap="square" lIns="0" tIns="46800" rIns="108000" bIns="0" anchor="b" anchorCtr="0">
            <a:normAutofit/>
          </a:bodyPr>
          <a:lstStyle>
            <a:lvl1pPr lvl="0" algn="l">
              <a:lnSpc>
                <a:spcPct val="100000"/>
              </a:lnSpc>
              <a:spcBef>
                <a:spcPts val="0"/>
              </a:spcBef>
              <a:spcAft>
                <a:spcPts val="0"/>
              </a:spcAft>
              <a:buSzPts val="1400"/>
              <a:buNone/>
              <a:defRPr>
                <a:solidFill>
                  <a:srgbClr val="35AAD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5"/>
          <p:cNvSpPr txBox="1">
            <a:spLocks noGrp="1"/>
          </p:cNvSpPr>
          <p:nvPr>
            <p:ph type="body" idx="1"/>
          </p:nvPr>
        </p:nvSpPr>
        <p:spPr>
          <a:xfrm>
            <a:off x="1301887" y="2422336"/>
            <a:ext cx="6553200" cy="342900"/>
          </a:xfrm>
          <a:prstGeom prst="rect">
            <a:avLst/>
          </a:prstGeom>
          <a:noFill/>
          <a:ln>
            <a:noFill/>
          </a:ln>
        </p:spPr>
        <p:txBody>
          <a:bodyPr spcFirstLastPara="1" wrap="square" lIns="0" tIns="45700" rIns="91425" bIns="45700" anchor="t" anchorCtr="0">
            <a:noAutofit/>
          </a:bodyPr>
          <a:lstStyle>
            <a:lvl1pPr marL="457200" lvl="0" indent="-228600" algn="l">
              <a:lnSpc>
                <a:spcPct val="100000"/>
              </a:lnSpc>
              <a:spcBef>
                <a:spcPts val="320"/>
              </a:spcBef>
              <a:spcAft>
                <a:spcPts val="0"/>
              </a:spcAft>
              <a:buClr>
                <a:srgbClr val="8A7C74"/>
              </a:buClr>
              <a:buSzPts val="1600"/>
              <a:buFont typeface="Candara"/>
              <a:buNone/>
              <a:defRPr sz="1600" b="0" i="0" cap="none">
                <a:solidFill>
                  <a:srgbClr val="8A7C74"/>
                </a:solidFill>
              </a:defRPr>
            </a:lvl1pPr>
            <a:lvl2pPr marL="914400" lvl="1" indent="-228600" algn="l">
              <a:lnSpc>
                <a:spcPct val="100000"/>
              </a:lnSpc>
              <a:spcBef>
                <a:spcPts val="800"/>
              </a:spcBef>
              <a:spcAft>
                <a:spcPts val="0"/>
              </a:spcAft>
              <a:buClr>
                <a:schemeClr val="lt1"/>
              </a:buClr>
              <a:buSzPts val="1600"/>
              <a:buFont typeface="Candara"/>
              <a:buNone/>
              <a:defRPr sz="1600" b="0" i="0" cap="none">
                <a:solidFill>
                  <a:schemeClr val="lt1"/>
                </a:solidFill>
              </a:defRPr>
            </a:lvl2pPr>
            <a:lvl3pPr marL="1371600" lvl="2" indent="-228600" algn="l">
              <a:lnSpc>
                <a:spcPct val="100000"/>
              </a:lnSpc>
              <a:spcBef>
                <a:spcPts val="600"/>
              </a:spcBef>
              <a:spcAft>
                <a:spcPts val="0"/>
              </a:spcAft>
              <a:buClr>
                <a:schemeClr val="lt1"/>
              </a:buClr>
              <a:buSzPts val="1600"/>
              <a:buFont typeface="Candara"/>
              <a:buNone/>
              <a:defRPr sz="1600" b="0" i="0" cap="none">
                <a:solidFill>
                  <a:schemeClr val="lt1"/>
                </a:solidFill>
              </a:defRPr>
            </a:lvl3pPr>
            <a:lvl4pPr marL="1828800" lvl="3" indent="-228600" algn="l">
              <a:lnSpc>
                <a:spcPct val="100000"/>
              </a:lnSpc>
              <a:spcBef>
                <a:spcPts val="600"/>
              </a:spcBef>
              <a:spcAft>
                <a:spcPts val="0"/>
              </a:spcAft>
              <a:buClr>
                <a:schemeClr val="lt1"/>
              </a:buClr>
              <a:buSzPts val="1600"/>
              <a:buFont typeface="Candara"/>
              <a:buNone/>
              <a:defRPr sz="1600" b="0" i="0" cap="none">
                <a:solidFill>
                  <a:schemeClr val="lt1"/>
                </a:solidFill>
              </a:defRPr>
            </a:lvl4pPr>
            <a:lvl5pPr marL="2286000" lvl="4" indent="-228600" algn="l">
              <a:lnSpc>
                <a:spcPct val="100000"/>
              </a:lnSpc>
              <a:spcBef>
                <a:spcPts val="600"/>
              </a:spcBef>
              <a:spcAft>
                <a:spcPts val="0"/>
              </a:spcAft>
              <a:buClr>
                <a:schemeClr val="lt1"/>
              </a:buClr>
              <a:buSzPts val="1600"/>
              <a:buFont typeface="Candara"/>
              <a:buNone/>
              <a:defRPr sz="1600" b="0" i="0" cap="none">
                <a:solidFill>
                  <a:schemeClr val="lt1"/>
                </a:solidFill>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 name="Google Shape;21;p45"/>
          <p:cNvSpPr txBox="1">
            <a:spLocks noGrp="1"/>
          </p:cNvSpPr>
          <p:nvPr>
            <p:ph type="subTitle" idx="2"/>
          </p:nvPr>
        </p:nvSpPr>
        <p:spPr>
          <a:xfrm>
            <a:off x="1301887" y="2884125"/>
            <a:ext cx="3810826" cy="865349"/>
          </a:xfrm>
          <a:prstGeom prst="rect">
            <a:avLst/>
          </a:prstGeom>
          <a:noFill/>
          <a:ln>
            <a:noFill/>
          </a:ln>
        </p:spPr>
        <p:txBody>
          <a:bodyPr spcFirstLastPara="1" wrap="square" lIns="0" tIns="0" rIns="108000" bIns="45700" anchor="t" anchorCtr="0">
            <a:normAutofit/>
          </a:bodyPr>
          <a:lstStyle>
            <a:lvl1pPr lvl="0" algn="l">
              <a:lnSpc>
                <a:spcPct val="100000"/>
              </a:lnSpc>
              <a:spcBef>
                <a:spcPts val="200"/>
              </a:spcBef>
              <a:spcAft>
                <a:spcPts val="0"/>
              </a:spcAft>
              <a:buClr>
                <a:srgbClr val="373733"/>
              </a:buClr>
              <a:buSzPts val="1000"/>
              <a:buFont typeface="Candara"/>
              <a:buNone/>
              <a:defRPr sz="1000">
                <a:solidFill>
                  <a:srgbClr val="373733"/>
                </a:solidFill>
              </a:defRPr>
            </a:lvl1pPr>
            <a:lvl2pPr lvl="1" algn="ctr">
              <a:lnSpc>
                <a:spcPct val="100000"/>
              </a:lnSpc>
              <a:spcBef>
                <a:spcPts val="800"/>
              </a:spcBef>
              <a:spcAft>
                <a:spcPts val="0"/>
              </a:spcAft>
              <a:buClr>
                <a:srgbClr val="979899"/>
              </a:buClr>
              <a:buSzPts val="2000"/>
              <a:buFont typeface="Candara"/>
              <a:buNone/>
              <a:defRPr>
                <a:solidFill>
                  <a:srgbClr val="979899"/>
                </a:solidFill>
              </a:defRPr>
            </a:lvl2pPr>
            <a:lvl3pPr lvl="2" algn="ctr">
              <a:lnSpc>
                <a:spcPct val="100000"/>
              </a:lnSpc>
              <a:spcBef>
                <a:spcPts val="600"/>
              </a:spcBef>
              <a:spcAft>
                <a:spcPts val="0"/>
              </a:spcAft>
              <a:buClr>
                <a:srgbClr val="979899"/>
              </a:buClr>
              <a:buSzPts val="1800"/>
              <a:buNone/>
              <a:defRPr>
                <a:solidFill>
                  <a:srgbClr val="979899"/>
                </a:solidFill>
              </a:defRPr>
            </a:lvl3pPr>
            <a:lvl4pPr lvl="3" algn="ctr">
              <a:lnSpc>
                <a:spcPct val="100000"/>
              </a:lnSpc>
              <a:spcBef>
                <a:spcPts val="600"/>
              </a:spcBef>
              <a:spcAft>
                <a:spcPts val="0"/>
              </a:spcAft>
              <a:buClr>
                <a:srgbClr val="979899"/>
              </a:buClr>
              <a:buSzPts val="1800"/>
              <a:buNone/>
              <a:defRPr>
                <a:solidFill>
                  <a:srgbClr val="979899"/>
                </a:solidFill>
              </a:defRPr>
            </a:lvl4pPr>
            <a:lvl5pPr lvl="4" algn="ctr">
              <a:lnSpc>
                <a:spcPct val="100000"/>
              </a:lnSpc>
              <a:spcBef>
                <a:spcPts val="600"/>
              </a:spcBef>
              <a:spcAft>
                <a:spcPts val="0"/>
              </a:spcAft>
              <a:buClr>
                <a:srgbClr val="979899"/>
              </a:buClr>
              <a:buSzPts val="1800"/>
              <a:buNone/>
              <a:defRPr>
                <a:solidFill>
                  <a:srgbClr val="979899"/>
                </a:solidFill>
              </a:defRPr>
            </a:lvl5pPr>
            <a:lvl6pPr lvl="5" algn="ctr">
              <a:lnSpc>
                <a:spcPct val="100000"/>
              </a:lnSpc>
              <a:spcBef>
                <a:spcPts val="600"/>
              </a:spcBef>
              <a:spcAft>
                <a:spcPts val="0"/>
              </a:spcAft>
              <a:buClr>
                <a:srgbClr val="979899"/>
              </a:buClr>
              <a:buSzPts val="2000"/>
              <a:buNone/>
              <a:defRPr>
                <a:solidFill>
                  <a:srgbClr val="979899"/>
                </a:solidFill>
              </a:defRPr>
            </a:lvl6pPr>
            <a:lvl7pPr lvl="6" algn="ctr">
              <a:lnSpc>
                <a:spcPct val="100000"/>
              </a:lnSpc>
              <a:spcBef>
                <a:spcPts val="400"/>
              </a:spcBef>
              <a:spcAft>
                <a:spcPts val="0"/>
              </a:spcAft>
              <a:buClr>
                <a:srgbClr val="979899"/>
              </a:buClr>
              <a:buSzPts val="2000"/>
              <a:buNone/>
              <a:defRPr>
                <a:solidFill>
                  <a:srgbClr val="979899"/>
                </a:solidFill>
              </a:defRPr>
            </a:lvl7pPr>
            <a:lvl8pPr lvl="7" algn="ctr">
              <a:lnSpc>
                <a:spcPct val="100000"/>
              </a:lnSpc>
              <a:spcBef>
                <a:spcPts val="400"/>
              </a:spcBef>
              <a:spcAft>
                <a:spcPts val="0"/>
              </a:spcAft>
              <a:buClr>
                <a:srgbClr val="979899"/>
              </a:buClr>
              <a:buSzPts val="2000"/>
              <a:buNone/>
              <a:defRPr>
                <a:solidFill>
                  <a:srgbClr val="979899"/>
                </a:solidFill>
              </a:defRPr>
            </a:lvl8pPr>
            <a:lvl9pPr lvl="8" algn="ctr">
              <a:lnSpc>
                <a:spcPct val="100000"/>
              </a:lnSpc>
              <a:spcBef>
                <a:spcPts val="400"/>
              </a:spcBef>
              <a:spcAft>
                <a:spcPts val="0"/>
              </a:spcAft>
              <a:buClr>
                <a:srgbClr val="979899"/>
              </a:buClr>
              <a:buSzPts val="2000"/>
              <a:buNone/>
              <a:defRPr>
                <a:solidFill>
                  <a:srgbClr val="979899"/>
                </a:solidFill>
              </a:defRPr>
            </a:lvl9pPr>
          </a:lstStyle>
          <a:p>
            <a:endParaRPr/>
          </a:p>
        </p:txBody>
      </p:sp>
      <p:pic>
        <p:nvPicPr>
          <p:cNvPr id="22" name="Google Shape;22;p45" descr="Artboard 1@4x.png"/>
          <p:cNvPicPr preferRelativeResize="0"/>
          <p:nvPr/>
        </p:nvPicPr>
        <p:blipFill rotWithShape="1">
          <a:blip r:embed="rId3">
            <a:alphaModFix/>
          </a:blip>
          <a:srcRect/>
          <a:stretch/>
        </p:blipFill>
        <p:spPr>
          <a:xfrm>
            <a:off x="7350697" y="0"/>
            <a:ext cx="913218" cy="785311"/>
          </a:xfrm>
          <a:prstGeom prst="rect">
            <a:avLst/>
          </a:prstGeom>
          <a:noFill/>
          <a:ln>
            <a:noFill/>
          </a:ln>
        </p:spPr>
      </p:pic>
      <p:cxnSp>
        <p:nvCxnSpPr>
          <p:cNvPr id="23" name="Google Shape;23;p45"/>
          <p:cNvCxnSpPr/>
          <p:nvPr/>
        </p:nvCxnSpPr>
        <p:spPr>
          <a:xfrm>
            <a:off x="6133353" y="1461020"/>
            <a:ext cx="3014744" cy="0"/>
          </a:xfrm>
          <a:prstGeom prst="straightConnector1">
            <a:avLst/>
          </a:prstGeom>
          <a:noFill/>
          <a:ln w="25400" cap="flat" cmpd="sng">
            <a:solidFill>
              <a:srgbClr val="645550"/>
            </a:solidFill>
            <a:prstDash val="solid"/>
            <a:round/>
            <a:headEnd type="none" w="sm" len="sm"/>
            <a:tailEnd type="none" w="sm" len="sm"/>
          </a:ln>
        </p:spPr>
      </p:cxnSp>
      <p:pic>
        <p:nvPicPr>
          <p:cNvPr id="24" name="Google Shape;24;p45" descr="Artboard 44 copy@2x.png"/>
          <p:cNvPicPr preferRelativeResize="0"/>
          <p:nvPr/>
        </p:nvPicPr>
        <p:blipFill rotWithShape="1">
          <a:blip r:embed="rId4">
            <a:alphaModFix/>
          </a:blip>
          <a:srcRect/>
          <a:stretch/>
        </p:blipFill>
        <p:spPr>
          <a:xfrm>
            <a:off x="5983937" y="734811"/>
            <a:ext cx="3169491" cy="73367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8_Standard Slide">
  <p:cSld name="8_Standard Slide">
    <p:spTree>
      <p:nvGrpSpPr>
        <p:cNvPr id="1" name="Shape 121"/>
        <p:cNvGrpSpPr/>
        <p:nvPr/>
      </p:nvGrpSpPr>
      <p:grpSpPr>
        <a:xfrm>
          <a:off x="0" y="0"/>
          <a:ext cx="0" cy="0"/>
          <a:chOff x="0" y="0"/>
          <a:chExt cx="0" cy="0"/>
        </a:xfrm>
      </p:grpSpPr>
      <p:sp>
        <p:nvSpPr>
          <p:cNvPr id="122" name="Google Shape;122;p75"/>
          <p:cNvSpPr/>
          <p:nvPr/>
        </p:nvSpPr>
        <p:spPr>
          <a:xfrm>
            <a:off x="973667" y="6570663"/>
            <a:ext cx="8170333" cy="287337"/>
          </a:xfrm>
          <a:prstGeom prst="rect">
            <a:avLst/>
          </a:prstGeom>
          <a:solidFill>
            <a:srgbClr val="948B8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D8D8D8"/>
              </a:solidFill>
              <a:latin typeface="Arial"/>
              <a:ea typeface="Arial"/>
              <a:cs typeface="Arial"/>
              <a:sym typeface="Arial"/>
            </a:endParaRPr>
          </a:p>
        </p:txBody>
      </p:sp>
      <p:sp>
        <p:nvSpPr>
          <p:cNvPr id="123" name="Google Shape;123;p75"/>
          <p:cNvSpPr/>
          <p:nvPr/>
        </p:nvSpPr>
        <p:spPr>
          <a:xfrm>
            <a:off x="457200" y="1017587"/>
            <a:ext cx="1689100" cy="106899"/>
          </a:xfrm>
          <a:prstGeom prst="rect">
            <a:avLst/>
          </a:prstGeom>
          <a:solidFill>
            <a:srgbClr val="EE34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24" name="Google Shape;124;p75"/>
          <p:cNvCxnSpPr/>
          <p:nvPr/>
        </p:nvCxnSpPr>
        <p:spPr>
          <a:xfrm>
            <a:off x="457200" y="1017588"/>
            <a:ext cx="8229600" cy="0"/>
          </a:xfrm>
          <a:prstGeom prst="straightConnector1">
            <a:avLst/>
          </a:prstGeom>
          <a:noFill/>
          <a:ln w="12700" cap="flat" cmpd="sng">
            <a:solidFill>
              <a:srgbClr val="8A7C74"/>
            </a:solidFill>
            <a:prstDash val="solid"/>
            <a:round/>
            <a:headEnd type="none" w="sm" len="sm"/>
            <a:tailEnd type="none" w="sm" len="sm"/>
          </a:ln>
        </p:spPr>
      </p:cxnSp>
      <p:sp>
        <p:nvSpPr>
          <p:cNvPr id="125" name="Google Shape;125;p75"/>
          <p:cNvSpPr txBox="1">
            <a:spLocks noGrp="1"/>
          </p:cNvSpPr>
          <p:nvPr>
            <p:ph type="title"/>
          </p:nvPr>
        </p:nvSpPr>
        <p:spPr>
          <a:xfrm>
            <a:off x="482600" y="188144"/>
            <a:ext cx="7877631" cy="742855"/>
          </a:xfrm>
          <a:prstGeom prst="rect">
            <a:avLst/>
          </a:prstGeom>
          <a:noFill/>
          <a:ln>
            <a:noFill/>
          </a:ln>
        </p:spPr>
        <p:txBody>
          <a:bodyPr spcFirstLastPara="1" wrap="square" lIns="0" tIns="45700" rIns="108000" bIns="46800" anchor="b" anchorCtr="0">
            <a:normAutofit/>
          </a:bodyPr>
          <a:lstStyle>
            <a:lvl1pPr lvl="0" algn="l">
              <a:lnSpc>
                <a:spcPct val="100000"/>
              </a:lnSpc>
              <a:spcBef>
                <a:spcPts val="0"/>
              </a:spcBef>
              <a:spcAft>
                <a:spcPts val="0"/>
              </a:spcAft>
              <a:buSzPts val="1400"/>
              <a:buNone/>
              <a:defRPr sz="3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75"/>
          <p:cNvSpPr txBox="1">
            <a:spLocks noGrp="1"/>
          </p:cNvSpPr>
          <p:nvPr>
            <p:ph type="body" idx="1"/>
          </p:nvPr>
        </p:nvSpPr>
        <p:spPr>
          <a:xfrm>
            <a:off x="457200" y="1516063"/>
            <a:ext cx="5926138" cy="4840287"/>
          </a:xfrm>
          <a:prstGeom prst="rect">
            <a:avLst/>
          </a:prstGeom>
          <a:noFill/>
          <a:ln>
            <a:noFill/>
          </a:ln>
        </p:spPr>
        <p:txBody>
          <a:bodyPr spcFirstLastPara="1" wrap="square" lIns="0" tIns="45700" rIns="91425" bIns="45700" anchor="t" anchorCtr="0">
            <a:noAutofit/>
          </a:bodyPr>
          <a:lstStyle>
            <a:lvl1pPr marL="457200" lvl="0" indent="-228600" algn="l">
              <a:lnSpc>
                <a:spcPct val="100000"/>
              </a:lnSpc>
              <a:spcBef>
                <a:spcPts val="360"/>
              </a:spcBef>
              <a:spcAft>
                <a:spcPts val="0"/>
              </a:spcAft>
              <a:buSzPts val="1400"/>
              <a:buNone/>
              <a:defRPr/>
            </a:lvl1pPr>
            <a:lvl2pPr marL="914400" lvl="1" indent="-228600" algn="l">
              <a:lnSpc>
                <a:spcPct val="100000"/>
              </a:lnSpc>
              <a:spcBef>
                <a:spcPts val="800"/>
              </a:spcBef>
              <a:spcAft>
                <a:spcPts val="0"/>
              </a:spcAft>
              <a:buSzPts val="1400"/>
              <a:buNone/>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55600" algn="l">
              <a:lnSpc>
                <a:spcPct val="100000"/>
              </a:lnSpc>
              <a:spcBef>
                <a:spcPts val="6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127" name="Google Shape;127;p75"/>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75"/>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9pPr>
          </a:lstStyle>
          <a:p>
            <a:pPr marL="0" lvl="0" indent="0" algn="r" rtl="0">
              <a:spcBef>
                <a:spcPts val="0"/>
              </a:spcBef>
              <a:spcAft>
                <a:spcPts val="0"/>
              </a:spcAft>
              <a:buNone/>
            </a:pPr>
            <a:fld id="{00000000-1234-1234-1234-123412341234}" type="slidenum">
              <a:rPr lang="en-US"/>
              <a:t>‹#›</a:t>
            </a:fld>
            <a:endParaRPr/>
          </a:p>
        </p:txBody>
      </p:sp>
      <p:pic>
        <p:nvPicPr>
          <p:cNvPr id="129" name="Google Shape;129;p75" descr="Artboard 1@4x.png"/>
          <p:cNvPicPr preferRelativeResize="0"/>
          <p:nvPr/>
        </p:nvPicPr>
        <p:blipFill rotWithShape="1">
          <a:blip r:embed="rId2">
            <a:alphaModFix/>
          </a:blip>
          <a:srcRect/>
          <a:stretch/>
        </p:blipFill>
        <p:spPr>
          <a:xfrm>
            <a:off x="8416907" y="89647"/>
            <a:ext cx="653135" cy="561656"/>
          </a:xfrm>
          <a:prstGeom prst="rect">
            <a:avLst/>
          </a:prstGeom>
          <a:noFill/>
          <a:ln>
            <a:noFill/>
          </a:ln>
        </p:spPr>
      </p:pic>
      <p:pic>
        <p:nvPicPr>
          <p:cNvPr id="130" name="Google Shape;130;p75" descr="PurpleCorner-33.png"/>
          <p:cNvPicPr preferRelativeResize="0"/>
          <p:nvPr/>
        </p:nvPicPr>
        <p:blipFill rotWithShape="1">
          <a:blip r:embed="rId3">
            <a:alphaModFix/>
          </a:blip>
          <a:srcRect/>
          <a:stretch/>
        </p:blipFill>
        <p:spPr>
          <a:xfrm>
            <a:off x="-112057" y="6421438"/>
            <a:ext cx="3429000" cy="507118"/>
          </a:xfrm>
          <a:prstGeom prst="rect">
            <a:avLst/>
          </a:prstGeom>
          <a:noFill/>
          <a:ln>
            <a:noFill/>
          </a:ln>
        </p:spPr>
      </p:pic>
      <p:pic>
        <p:nvPicPr>
          <p:cNvPr id="131" name="Google Shape;131;p75" descr="flower-Icon.png"/>
          <p:cNvPicPr preferRelativeResize="0"/>
          <p:nvPr/>
        </p:nvPicPr>
        <p:blipFill rotWithShape="1">
          <a:blip r:embed="rId4">
            <a:alphaModFix/>
          </a:blip>
          <a:srcRect/>
          <a:stretch/>
        </p:blipFill>
        <p:spPr>
          <a:xfrm>
            <a:off x="114300" y="6527520"/>
            <a:ext cx="368300" cy="298450"/>
          </a:xfrm>
          <a:prstGeom prst="rect">
            <a:avLst/>
          </a:prstGeom>
          <a:noFill/>
          <a:ln>
            <a:noFill/>
          </a:ln>
        </p:spPr>
      </p:pic>
      <p:pic>
        <p:nvPicPr>
          <p:cNvPr id="132" name="Google Shape;132;p75" descr="Artboard 44 copy 2@2x.png"/>
          <p:cNvPicPr preferRelativeResize="0"/>
          <p:nvPr/>
        </p:nvPicPr>
        <p:blipFill rotWithShape="1">
          <a:blip r:embed="rId5">
            <a:alphaModFix/>
          </a:blip>
          <a:srcRect/>
          <a:stretch/>
        </p:blipFill>
        <p:spPr>
          <a:xfrm>
            <a:off x="457200" y="1154370"/>
            <a:ext cx="1689100" cy="13793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9_Standard Slide">
  <p:cSld name="9_Standard Slide">
    <p:spTree>
      <p:nvGrpSpPr>
        <p:cNvPr id="1" name="Shape 133"/>
        <p:cNvGrpSpPr/>
        <p:nvPr/>
      </p:nvGrpSpPr>
      <p:grpSpPr>
        <a:xfrm>
          <a:off x="0" y="0"/>
          <a:ext cx="0" cy="0"/>
          <a:chOff x="0" y="0"/>
          <a:chExt cx="0" cy="0"/>
        </a:xfrm>
      </p:grpSpPr>
      <p:sp>
        <p:nvSpPr>
          <p:cNvPr id="134" name="Google Shape;134;p76"/>
          <p:cNvSpPr/>
          <p:nvPr/>
        </p:nvSpPr>
        <p:spPr>
          <a:xfrm>
            <a:off x="973667" y="6570663"/>
            <a:ext cx="8170333" cy="287337"/>
          </a:xfrm>
          <a:prstGeom prst="rect">
            <a:avLst/>
          </a:prstGeom>
          <a:solidFill>
            <a:srgbClr val="948B8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D8D8D8"/>
              </a:solidFill>
              <a:latin typeface="Arial"/>
              <a:ea typeface="Arial"/>
              <a:cs typeface="Arial"/>
              <a:sym typeface="Arial"/>
            </a:endParaRPr>
          </a:p>
        </p:txBody>
      </p:sp>
      <p:sp>
        <p:nvSpPr>
          <p:cNvPr id="135" name="Google Shape;135;p76"/>
          <p:cNvSpPr/>
          <p:nvPr/>
        </p:nvSpPr>
        <p:spPr>
          <a:xfrm>
            <a:off x="457200" y="1017587"/>
            <a:ext cx="1689100" cy="106899"/>
          </a:xfrm>
          <a:prstGeom prst="rect">
            <a:avLst/>
          </a:prstGeom>
          <a:solidFill>
            <a:srgbClr val="EE34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36" name="Google Shape;136;p76"/>
          <p:cNvCxnSpPr/>
          <p:nvPr/>
        </p:nvCxnSpPr>
        <p:spPr>
          <a:xfrm>
            <a:off x="457200" y="1017588"/>
            <a:ext cx="8229600" cy="0"/>
          </a:xfrm>
          <a:prstGeom prst="straightConnector1">
            <a:avLst/>
          </a:prstGeom>
          <a:noFill/>
          <a:ln w="12700" cap="flat" cmpd="sng">
            <a:solidFill>
              <a:srgbClr val="8A7C74"/>
            </a:solidFill>
            <a:prstDash val="solid"/>
            <a:round/>
            <a:headEnd type="none" w="sm" len="sm"/>
            <a:tailEnd type="none" w="sm" len="sm"/>
          </a:ln>
        </p:spPr>
      </p:cxnSp>
      <p:sp>
        <p:nvSpPr>
          <p:cNvPr id="137" name="Google Shape;137;p76"/>
          <p:cNvSpPr txBox="1">
            <a:spLocks noGrp="1"/>
          </p:cNvSpPr>
          <p:nvPr>
            <p:ph type="title"/>
          </p:nvPr>
        </p:nvSpPr>
        <p:spPr>
          <a:xfrm>
            <a:off x="482600" y="188144"/>
            <a:ext cx="7877631" cy="742855"/>
          </a:xfrm>
          <a:prstGeom prst="rect">
            <a:avLst/>
          </a:prstGeom>
          <a:noFill/>
          <a:ln>
            <a:noFill/>
          </a:ln>
        </p:spPr>
        <p:txBody>
          <a:bodyPr spcFirstLastPara="1" wrap="square" lIns="0" tIns="45700" rIns="108000" bIns="46800" anchor="b" anchorCtr="0">
            <a:normAutofit/>
          </a:bodyPr>
          <a:lstStyle>
            <a:lvl1pPr lvl="0" algn="l">
              <a:lnSpc>
                <a:spcPct val="100000"/>
              </a:lnSpc>
              <a:spcBef>
                <a:spcPts val="0"/>
              </a:spcBef>
              <a:spcAft>
                <a:spcPts val="0"/>
              </a:spcAft>
              <a:buSzPts val="1400"/>
              <a:buNone/>
              <a:defRPr sz="3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76"/>
          <p:cNvSpPr txBox="1">
            <a:spLocks noGrp="1"/>
          </p:cNvSpPr>
          <p:nvPr>
            <p:ph type="body" idx="1"/>
          </p:nvPr>
        </p:nvSpPr>
        <p:spPr>
          <a:xfrm>
            <a:off x="457200" y="1516063"/>
            <a:ext cx="5926138" cy="4840287"/>
          </a:xfrm>
          <a:prstGeom prst="rect">
            <a:avLst/>
          </a:prstGeom>
          <a:noFill/>
          <a:ln>
            <a:noFill/>
          </a:ln>
        </p:spPr>
        <p:txBody>
          <a:bodyPr spcFirstLastPara="1" wrap="square" lIns="0" tIns="45700" rIns="91425" bIns="45700" anchor="t" anchorCtr="0">
            <a:noAutofit/>
          </a:bodyPr>
          <a:lstStyle>
            <a:lvl1pPr marL="457200" lvl="0" indent="-228600" algn="l">
              <a:lnSpc>
                <a:spcPct val="100000"/>
              </a:lnSpc>
              <a:spcBef>
                <a:spcPts val="360"/>
              </a:spcBef>
              <a:spcAft>
                <a:spcPts val="0"/>
              </a:spcAft>
              <a:buSzPts val="1400"/>
              <a:buNone/>
              <a:defRPr/>
            </a:lvl1pPr>
            <a:lvl2pPr marL="914400" lvl="1" indent="-228600" algn="l">
              <a:lnSpc>
                <a:spcPct val="100000"/>
              </a:lnSpc>
              <a:spcBef>
                <a:spcPts val="800"/>
              </a:spcBef>
              <a:spcAft>
                <a:spcPts val="0"/>
              </a:spcAft>
              <a:buSzPts val="1400"/>
              <a:buNone/>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55600" algn="l">
              <a:lnSpc>
                <a:spcPct val="100000"/>
              </a:lnSpc>
              <a:spcBef>
                <a:spcPts val="6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139" name="Google Shape;139;p76"/>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76"/>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9pPr>
          </a:lstStyle>
          <a:p>
            <a:pPr marL="0" lvl="0" indent="0" algn="r" rtl="0">
              <a:spcBef>
                <a:spcPts val="0"/>
              </a:spcBef>
              <a:spcAft>
                <a:spcPts val="0"/>
              </a:spcAft>
              <a:buNone/>
            </a:pPr>
            <a:fld id="{00000000-1234-1234-1234-123412341234}" type="slidenum">
              <a:rPr lang="en-US"/>
              <a:t>‹#›</a:t>
            </a:fld>
            <a:endParaRPr/>
          </a:p>
        </p:txBody>
      </p:sp>
      <p:pic>
        <p:nvPicPr>
          <p:cNvPr id="141" name="Google Shape;141;p76" descr="Artboard 1@4x.png"/>
          <p:cNvPicPr preferRelativeResize="0"/>
          <p:nvPr/>
        </p:nvPicPr>
        <p:blipFill rotWithShape="1">
          <a:blip r:embed="rId2">
            <a:alphaModFix/>
          </a:blip>
          <a:srcRect/>
          <a:stretch/>
        </p:blipFill>
        <p:spPr>
          <a:xfrm>
            <a:off x="8416907" y="89647"/>
            <a:ext cx="653135" cy="561656"/>
          </a:xfrm>
          <a:prstGeom prst="rect">
            <a:avLst/>
          </a:prstGeom>
          <a:noFill/>
          <a:ln>
            <a:noFill/>
          </a:ln>
        </p:spPr>
      </p:pic>
      <p:pic>
        <p:nvPicPr>
          <p:cNvPr id="142" name="Google Shape;142;p76" descr="PurpleCorner-33.png"/>
          <p:cNvPicPr preferRelativeResize="0"/>
          <p:nvPr/>
        </p:nvPicPr>
        <p:blipFill rotWithShape="1">
          <a:blip r:embed="rId3">
            <a:alphaModFix/>
          </a:blip>
          <a:srcRect/>
          <a:stretch/>
        </p:blipFill>
        <p:spPr>
          <a:xfrm>
            <a:off x="-112057" y="6421438"/>
            <a:ext cx="3429000" cy="507118"/>
          </a:xfrm>
          <a:prstGeom prst="rect">
            <a:avLst/>
          </a:prstGeom>
          <a:noFill/>
          <a:ln>
            <a:noFill/>
          </a:ln>
        </p:spPr>
      </p:pic>
      <p:pic>
        <p:nvPicPr>
          <p:cNvPr id="143" name="Google Shape;143;p76" descr="flower-Icon.png"/>
          <p:cNvPicPr preferRelativeResize="0"/>
          <p:nvPr/>
        </p:nvPicPr>
        <p:blipFill rotWithShape="1">
          <a:blip r:embed="rId4">
            <a:alphaModFix/>
          </a:blip>
          <a:srcRect/>
          <a:stretch/>
        </p:blipFill>
        <p:spPr>
          <a:xfrm>
            <a:off x="114300" y="6527520"/>
            <a:ext cx="368300" cy="298450"/>
          </a:xfrm>
          <a:prstGeom prst="rect">
            <a:avLst/>
          </a:prstGeom>
          <a:noFill/>
          <a:ln>
            <a:noFill/>
          </a:ln>
        </p:spPr>
      </p:pic>
      <p:pic>
        <p:nvPicPr>
          <p:cNvPr id="144" name="Google Shape;144;p76" descr="Artboard 44 copy 2@2x.png"/>
          <p:cNvPicPr preferRelativeResize="0"/>
          <p:nvPr/>
        </p:nvPicPr>
        <p:blipFill rotWithShape="1">
          <a:blip r:embed="rId5">
            <a:alphaModFix/>
          </a:blip>
          <a:srcRect/>
          <a:stretch/>
        </p:blipFill>
        <p:spPr>
          <a:xfrm>
            <a:off x="457200" y="1154370"/>
            <a:ext cx="1689100" cy="13793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0_Standard Slide">
  <p:cSld name="10_Standard Slide">
    <p:spTree>
      <p:nvGrpSpPr>
        <p:cNvPr id="1" name="Shape 145"/>
        <p:cNvGrpSpPr/>
        <p:nvPr/>
      </p:nvGrpSpPr>
      <p:grpSpPr>
        <a:xfrm>
          <a:off x="0" y="0"/>
          <a:ext cx="0" cy="0"/>
          <a:chOff x="0" y="0"/>
          <a:chExt cx="0" cy="0"/>
        </a:xfrm>
      </p:grpSpPr>
      <p:sp>
        <p:nvSpPr>
          <p:cNvPr id="146" name="Google Shape;146;p77"/>
          <p:cNvSpPr/>
          <p:nvPr/>
        </p:nvSpPr>
        <p:spPr>
          <a:xfrm>
            <a:off x="973667" y="6570663"/>
            <a:ext cx="8170333" cy="287337"/>
          </a:xfrm>
          <a:prstGeom prst="rect">
            <a:avLst/>
          </a:prstGeom>
          <a:solidFill>
            <a:srgbClr val="948B8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D8D8D8"/>
              </a:solidFill>
              <a:latin typeface="Arial"/>
              <a:ea typeface="Arial"/>
              <a:cs typeface="Arial"/>
              <a:sym typeface="Arial"/>
            </a:endParaRPr>
          </a:p>
        </p:txBody>
      </p:sp>
      <p:sp>
        <p:nvSpPr>
          <p:cNvPr id="147" name="Google Shape;147;p77"/>
          <p:cNvSpPr/>
          <p:nvPr/>
        </p:nvSpPr>
        <p:spPr>
          <a:xfrm>
            <a:off x="457200" y="1017587"/>
            <a:ext cx="1689100" cy="106899"/>
          </a:xfrm>
          <a:prstGeom prst="rect">
            <a:avLst/>
          </a:prstGeom>
          <a:solidFill>
            <a:srgbClr val="EE34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48" name="Google Shape;148;p77"/>
          <p:cNvCxnSpPr/>
          <p:nvPr/>
        </p:nvCxnSpPr>
        <p:spPr>
          <a:xfrm>
            <a:off x="457200" y="1017588"/>
            <a:ext cx="8229600" cy="0"/>
          </a:xfrm>
          <a:prstGeom prst="straightConnector1">
            <a:avLst/>
          </a:prstGeom>
          <a:noFill/>
          <a:ln w="12700" cap="flat" cmpd="sng">
            <a:solidFill>
              <a:srgbClr val="8A7C74"/>
            </a:solidFill>
            <a:prstDash val="solid"/>
            <a:round/>
            <a:headEnd type="none" w="sm" len="sm"/>
            <a:tailEnd type="none" w="sm" len="sm"/>
          </a:ln>
        </p:spPr>
      </p:cxnSp>
      <p:sp>
        <p:nvSpPr>
          <p:cNvPr id="149" name="Google Shape;149;p77"/>
          <p:cNvSpPr txBox="1">
            <a:spLocks noGrp="1"/>
          </p:cNvSpPr>
          <p:nvPr>
            <p:ph type="title"/>
          </p:nvPr>
        </p:nvSpPr>
        <p:spPr>
          <a:xfrm>
            <a:off x="482600" y="188144"/>
            <a:ext cx="7877631" cy="742855"/>
          </a:xfrm>
          <a:prstGeom prst="rect">
            <a:avLst/>
          </a:prstGeom>
          <a:noFill/>
          <a:ln>
            <a:noFill/>
          </a:ln>
        </p:spPr>
        <p:txBody>
          <a:bodyPr spcFirstLastPara="1" wrap="square" lIns="0" tIns="45700" rIns="108000" bIns="46800" anchor="b" anchorCtr="0">
            <a:normAutofit/>
          </a:bodyPr>
          <a:lstStyle>
            <a:lvl1pPr lvl="0" algn="l">
              <a:lnSpc>
                <a:spcPct val="100000"/>
              </a:lnSpc>
              <a:spcBef>
                <a:spcPts val="0"/>
              </a:spcBef>
              <a:spcAft>
                <a:spcPts val="0"/>
              </a:spcAft>
              <a:buSzPts val="1400"/>
              <a:buNone/>
              <a:defRPr sz="3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77"/>
          <p:cNvSpPr txBox="1">
            <a:spLocks noGrp="1"/>
          </p:cNvSpPr>
          <p:nvPr>
            <p:ph type="body" idx="1"/>
          </p:nvPr>
        </p:nvSpPr>
        <p:spPr>
          <a:xfrm>
            <a:off x="457200" y="1516063"/>
            <a:ext cx="5926138" cy="4840287"/>
          </a:xfrm>
          <a:prstGeom prst="rect">
            <a:avLst/>
          </a:prstGeom>
          <a:noFill/>
          <a:ln>
            <a:noFill/>
          </a:ln>
        </p:spPr>
        <p:txBody>
          <a:bodyPr spcFirstLastPara="1" wrap="square" lIns="0" tIns="45700" rIns="91425" bIns="45700" anchor="t" anchorCtr="0">
            <a:noAutofit/>
          </a:bodyPr>
          <a:lstStyle>
            <a:lvl1pPr marL="457200" lvl="0" indent="-228600" algn="l">
              <a:lnSpc>
                <a:spcPct val="100000"/>
              </a:lnSpc>
              <a:spcBef>
                <a:spcPts val="360"/>
              </a:spcBef>
              <a:spcAft>
                <a:spcPts val="0"/>
              </a:spcAft>
              <a:buSzPts val="1400"/>
              <a:buNone/>
              <a:defRPr/>
            </a:lvl1pPr>
            <a:lvl2pPr marL="914400" lvl="1" indent="-228600" algn="l">
              <a:lnSpc>
                <a:spcPct val="100000"/>
              </a:lnSpc>
              <a:spcBef>
                <a:spcPts val="800"/>
              </a:spcBef>
              <a:spcAft>
                <a:spcPts val="0"/>
              </a:spcAft>
              <a:buSzPts val="1400"/>
              <a:buNone/>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55600" algn="l">
              <a:lnSpc>
                <a:spcPct val="100000"/>
              </a:lnSpc>
              <a:spcBef>
                <a:spcPts val="6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151" name="Google Shape;151;p77"/>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77"/>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9pPr>
          </a:lstStyle>
          <a:p>
            <a:pPr marL="0" lvl="0" indent="0" algn="r" rtl="0">
              <a:spcBef>
                <a:spcPts val="0"/>
              </a:spcBef>
              <a:spcAft>
                <a:spcPts val="0"/>
              </a:spcAft>
              <a:buNone/>
            </a:pPr>
            <a:fld id="{00000000-1234-1234-1234-123412341234}" type="slidenum">
              <a:rPr lang="en-US"/>
              <a:t>‹#›</a:t>
            </a:fld>
            <a:endParaRPr/>
          </a:p>
        </p:txBody>
      </p:sp>
      <p:pic>
        <p:nvPicPr>
          <p:cNvPr id="153" name="Google Shape;153;p77" descr="Artboard 1@4x.png"/>
          <p:cNvPicPr preferRelativeResize="0"/>
          <p:nvPr/>
        </p:nvPicPr>
        <p:blipFill rotWithShape="1">
          <a:blip r:embed="rId2">
            <a:alphaModFix/>
          </a:blip>
          <a:srcRect/>
          <a:stretch/>
        </p:blipFill>
        <p:spPr>
          <a:xfrm>
            <a:off x="8416907" y="89647"/>
            <a:ext cx="653135" cy="561656"/>
          </a:xfrm>
          <a:prstGeom prst="rect">
            <a:avLst/>
          </a:prstGeom>
          <a:noFill/>
          <a:ln>
            <a:noFill/>
          </a:ln>
        </p:spPr>
      </p:pic>
      <p:pic>
        <p:nvPicPr>
          <p:cNvPr id="154" name="Google Shape;154;p77" descr="PurpleCorner-33.png"/>
          <p:cNvPicPr preferRelativeResize="0"/>
          <p:nvPr/>
        </p:nvPicPr>
        <p:blipFill rotWithShape="1">
          <a:blip r:embed="rId3">
            <a:alphaModFix/>
          </a:blip>
          <a:srcRect/>
          <a:stretch/>
        </p:blipFill>
        <p:spPr>
          <a:xfrm>
            <a:off x="-112057" y="6421438"/>
            <a:ext cx="3429000" cy="507118"/>
          </a:xfrm>
          <a:prstGeom prst="rect">
            <a:avLst/>
          </a:prstGeom>
          <a:noFill/>
          <a:ln>
            <a:noFill/>
          </a:ln>
        </p:spPr>
      </p:pic>
      <p:pic>
        <p:nvPicPr>
          <p:cNvPr id="155" name="Google Shape;155;p77" descr="flower-Icon.png"/>
          <p:cNvPicPr preferRelativeResize="0"/>
          <p:nvPr/>
        </p:nvPicPr>
        <p:blipFill rotWithShape="1">
          <a:blip r:embed="rId4">
            <a:alphaModFix/>
          </a:blip>
          <a:srcRect/>
          <a:stretch/>
        </p:blipFill>
        <p:spPr>
          <a:xfrm>
            <a:off x="114300" y="6527520"/>
            <a:ext cx="368300" cy="298450"/>
          </a:xfrm>
          <a:prstGeom prst="rect">
            <a:avLst/>
          </a:prstGeom>
          <a:noFill/>
          <a:ln>
            <a:noFill/>
          </a:ln>
        </p:spPr>
      </p:pic>
      <p:pic>
        <p:nvPicPr>
          <p:cNvPr id="156" name="Google Shape;156;p77" descr="Artboard 44 copy 2@2x.png"/>
          <p:cNvPicPr preferRelativeResize="0"/>
          <p:nvPr/>
        </p:nvPicPr>
        <p:blipFill rotWithShape="1">
          <a:blip r:embed="rId5">
            <a:alphaModFix/>
          </a:blip>
          <a:srcRect/>
          <a:stretch/>
        </p:blipFill>
        <p:spPr>
          <a:xfrm>
            <a:off x="457200" y="1154370"/>
            <a:ext cx="1689100" cy="13793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1_Standard Slide">
  <p:cSld name="11_Standard Slide">
    <p:spTree>
      <p:nvGrpSpPr>
        <p:cNvPr id="1" name="Shape 157"/>
        <p:cNvGrpSpPr/>
        <p:nvPr/>
      </p:nvGrpSpPr>
      <p:grpSpPr>
        <a:xfrm>
          <a:off x="0" y="0"/>
          <a:ext cx="0" cy="0"/>
          <a:chOff x="0" y="0"/>
          <a:chExt cx="0" cy="0"/>
        </a:xfrm>
      </p:grpSpPr>
      <p:sp>
        <p:nvSpPr>
          <p:cNvPr id="158" name="Google Shape;158;p78"/>
          <p:cNvSpPr/>
          <p:nvPr/>
        </p:nvSpPr>
        <p:spPr>
          <a:xfrm>
            <a:off x="973667" y="6570663"/>
            <a:ext cx="8170333" cy="287337"/>
          </a:xfrm>
          <a:prstGeom prst="rect">
            <a:avLst/>
          </a:prstGeom>
          <a:solidFill>
            <a:srgbClr val="948B8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D8D8D8"/>
              </a:solidFill>
              <a:latin typeface="Arial"/>
              <a:ea typeface="Arial"/>
              <a:cs typeface="Arial"/>
              <a:sym typeface="Arial"/>
            </a:endParaRPr>
          </a:p>
        </p:txBody>
      </p:sp>
      <p:sp>
        <p:nvSpPr>
          <p:cNvPr id="159" name="Google Shape;159;p78"/>
          <p:cNvSpPr/>
          <p:nvPr/>
        </p:nvSpPr>
        <p:spPr>
          <a:xfrm>
            <a:off x="457200" y="1017587"/>
            <a:ext cx="1689100" cy="106899"/>
          </a:xfrm>
          <a:prstGeom prst="rect">
            <a:avLst/>
          </a:prstGeom>
          <a:solidFill>
            <a:srgbClr val="EE34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60" name="Google Shape;160;p78"/>
          <p:cNvCxnSpPr/>
          <p:nvPr/>
        </p:nvCxnSpPr>
        <p:spPr>
          <a:xfrm>
            <a:off x="457200" y="1017588"/>
            <a:ext cx="8229600" cy="0"/>
          </a:xfrm>
          <a:prstGeom prst="straightConnector1">
            <a:avLst/>
          </a:prstGeom>
          <a:noFill/>
          <a:ln w="12700" cap="flat" cmpd="sng">
            <a:solidFill>
              <a:srgbClr val="8A7C74"/>
            </a:solidFill>
            <a:prstDash val="solid"/>
            <a:round/>
            <a:headEnd type="none" w="sm" len="sm"/>
            <a:tailEnd type="none" w="sm" len="sm"/>
          </a:ln>
        </p:spPr>
      </p:cxnSp>
      <p:sp>
        <p:nvSpPr>
          <p:cNvPr id="161" name="Google Shape;161;p78"/>
          <p:cNvSpPr txBox="1">
            <a:spLocks noGrp="1"/>
          </p:cNvSpPr>
          <p:nvPr>
            <p:ph type="title"/>
          </p:nvPr>
        </p:nvSpPr>
        <p:spPr>
          <a:xfrm>
            <a:off x="482600" y="188144"/>
            <a:ext cx="7877631" cy="742855"/>
          </a:xfrm>
          <a:prstGeom prst="rect">
            <a:avLst/>
          </a:prstGeom>
          <a:noFill/>
          <a:ln>
            <a:noFill/>
          </a:ln>
        </p:spPr>
        <p:txBody>
          <a:bodyPr spcFirstLastPara="1" wrap="square" lIns="0" tIns="45700" rIns="108000" bIns="46800" anchor="b" anchorCtr="0">
            <a:normAutofit/>
          </a:bodyPr>
          <a:lstStyle>
            <a:lvl1pPr lvl="0" algn="l">
              <a:lnSpc>
                <a:spcPct val="100000"/>
              </a:lnSpc>
              <a:spcBef>
                <a:spcPts val="0"/>
              </a:spcBef>
              <a:spcAft>
                <a:spcPts val="0"/>
              </a:spcAft>
              <a:buSzPts val="1400"/>
              <a:buNone/>
              <a:defRPr sz="3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78"/>
          <p:cNvSpPr txBox="1">
            <a:spLocks noGrp="1"/>
          </p:cNvSpPr>
          <p:nvPr>
            <p:ph type="body" idx="1"/>
          </p:nvPr>
        </p:nvSpPr>
        <p:spPr>
          <a:xfrm>
            <a:off x="457200" y="1516063"/>
            <a:ext cx="5926138" cy="4840287"/>
          </a:xfrm>
          <a:prstGeom prst="rect">
            <a:avLst/>
          </a:prstGeom>
          <a:noFill/>
          <a:ln>
            <a:noFill/>
          </a:ln>
        </p:spPr>
        <p:txBody>
          <a:bodyPr spcFirstLastPara="1" wrap="square" lIns="0" tIns="45700" rIns="91425" bIns="45700" anchor="t" anchorCtr="0">
            <a:noAutofit/>
          </a:bodyPr>
          <a:lstStyle>
            <a:lvl1pPr marL="457200" lvl="0" indent="-228600" algn="l">
              <a:lnSpc>
                <a:spcPct val="100000"/>
              </a:lnSpc>
              <a:spcBef>
                <a:spcPts val="360"/>
              </a:spcBef>
              <a:spcAft>
                <a:spcPts val="0"/>
              </a:spcAft>
              <a:buSzPts val="1400"/>
              <a:buNone/>
              <a:defRPr/>
            </a:lvl1pPr>
            <a:lvl2pPr marL="914400" lvl="1" indent="-228600" algn="l">
              <a:lnSpc>
                <a:spcPct val="100000"/>
              </a:lnSpc>
              <a:spcBef>
                <a:spcPts val="800"/>
              </a:spcBef>
              <a:spcAft>
                <a:spcPts val="0"/>
              </a:spcAft>
              <a:buSzPts val="1400"/>
              <a:buNone/>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55600" algn="l">
              <a:lnSpc>
                <a:spcPct val="100000"/>
              </a:lnSpc>
              <a:spcBef>
                <a:spcPts val="6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163" name="Google Shape;163;p78"/>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78"/>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9pPr>
          </a:lstStyle>
          <a:p>
            <a:pPr marL="0" lvl="0" indent="0" algn="r" rtl="0">
              <a:spcBef>
                <a:spcPts val="0"/>
              </a:spcBef>
              <a:spcAft>
                <a:spcPts val="0"/>
              </a:spcAft>
              <a:buNone/>
            </a:pPr>
            <a:fld id="{00000000-1234-1234-1234-123412341234}" type="slidenum">
              <a:rPr lang="en-US"/>
              <a:t>‹#›</a:t>
            </a:fld>
            <a:endParaRPr/>
          </a:p>
        </p:txBody>
      </p:sp>
      <p:pic>
        <p:nvPicPr>
          <p:cNvPr id="165" name="Google Shape;165;p78" descr="Artboard 1@4x.png"/>
          <p:cNvPicPr preferRelativeResize="0"/>
          <p:nvPr/>
        </p:nvPicPr>
        <p:blipFill rotWithShape="1">
          <a:blip r:embed="rId2">
            <a:alphaModFix/>
          </a:blip>
          <a:srcRect/>
          <a:stretch/>
        </p:blipFill>
        <p:spPr>
          <a:xfrm>
            <a:off x="8416907" y="89647"/>
            <a:ext cx="653135" cy="561656"/>
          </a:xfrm>
          <a:prstGeom prst="rect">
            <a:avLst/>
          </a:prstGeom>
          <a:noFill/>
          <a:ln>
            <a:noFill/>
          </a:ln>
        </p:spPr>
      </p:pic>
      <p:pic>
        <p:nvPicPr>
          <p:cNvPr id="166" name="Google Shape;166;p78" descr="PurpleCorner-33.png"/>
          <p:cNvPicPr preferRelativeResize="0"/>
          <p:nvPr/>
        </p:nvPicPr>
        <p:blipFill rotWithShape="1">
          <a:blip r:embed="rId3">
            <a:alphaModFix/>
          </a:blip>
          <a:srcRect/>
          <a:stretch/>
        </p:blipFill>
        <p:spPr>
          <a:xfrm>
            <a:off x="-112057" y="6421438"/>
            <a:ext cx="3429000" cy="507118"/>
          </a:xfrm>
          <a:prstGeom prst="rect">
            <a:avLst/>
          </a:prstGeom>
          <a:noFill/>
          <a:ln>
            <a:noFill/>
          </a:ln>
        </p:spPr>
      </p:pic>
      <p:pic>
        <p:nvPicPr>
          <p:cNvPr id="167" name="Google Shape;167;p78" descr="flower-Icon.png"/>
          <p:cNvPicPr preferRelativeResize="0"/>
          <p:nvPr/>
        </p:nvPicPr>
        <p:blipFill rotWithShape="1">
          <a:blip r:embed="rId4">
            <a:alphaModFix/>
          </a:blip>
          <a:srcRect/>
          <a:stretch/>
        </p:blipFill>
        <p:spPr>
          <a:xfrm>
            <a:off x="114300" y="6527520"/>
            <a:ext cx="368300" cy="298450"/>
          </a:xfrm>
          <a:prstGeom prst="rect">
            <a:avLst/>
          </a:prstGeom>
          <a:noFill/>
          <a:ln>
            <a:noFill/>
          </a:ln>
        </p:spPr>
      </p:pic>
      <p:pic>
        <p:nvPicPr>
          <p:cNvPr id="168" name="Google Shape;168;p78" descr="Artboard 44 copy 2@2x.png"/>
          <p:cNvPicPr preferRelativeResize="0"/>
          <p:nvPr/>
        </p:nvPicPr>
        <p:blipFill rotWithShape="1">
          <a:blip r:embed="rId5">
            <a:alphaModFix/>
          </a:blip>
          <a:srcRect/>
          <a:stretch/>
        </p:blipFill>
        <p:spPr>
          <a:xfrm>
            <a:off x="457200" y="1154370"/>
            <a:ext cx="1689100" cy="13793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2_Standard Slide">
  <p:cSld name="12_Standard Slide">
    <p:spTree>
      <p:nvGrpSpPr>
        <p:cNvPr id="1" name="Shape 169"/>
        <p:cNvGrpSpPr/>
        <p:nvPr/>
      </p:nvGrpSpPr>
      <p:grpSpPr>
        <a:xfrm>
          <a:off x="0" y="0"/>
          <a:ext cx="0" cy="0"/>
          <a:chOff x="0" y="0"/>
          <a:chExt cx="0" cy="0"/>
        </a:xfrm>
      </p:grpSpPr>
      <p:sp>
        <p:nvSpPr>
          <p:cNvPr id="170" name="Google Shape;170;p79"/>
          <p:cNvSpPr/>
          <p:nvPr/>
        </p:nvSpPr>
        <p:spPr>
          <a:xfrm>
            <a:off x="973667" y="6570663"/>
            <a:ext cx="8170333" cy="287337"/>
          </a:xfrm>
          <a:prstGeom prst="rect">
            <a:avLst/>
          </a:prstGeom>
          <a:solidFill>
            <a:srgbClr val="948B8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D8D8D8"/>
              </a:solidFill>
              <a:latin typeface="Arial"/>
              <a:ea typeface="Arial"/>
              <a:cs typeface="Arial"/>
              <a:sym typeface="Arial"/>
            </a:endParaRPr>
          </a:p>
        </p:txBody>
      </p:sp>
      <p:sp>
        <p:nvSpPr>
          <p:cNvPr id="171" name="Google Shape;171;p79"/>
          <p:cNvSpPr/>
          <p:nvPr/>
        </p:nvSpPr>
        <p:spPr>
          <a:xfrm>
            <a:off x="457200" y="1017587"/>
            <a:ext cx="1689100" cy="106899"/>
          </a:xfrm>
          <a:prstGeom prst="rect">
            <a:avLst/>
          </a:prstGeom>
          <a:solidFill>
            <a:srgbClr val="EE34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72" name="Google Shape;172;p79"/>
          <p:cNvCxnSpPr/>
          <p:nvPr/>
        </p:nvCxnSpPr>
        <p:spPr>
          <a:xfrm>
            <a:off x="457200" y="1017588"/>
            <a:ext cx="8229600" cy="0"/>
          </a:xfrm>
          <a:prstGeom prst="straightConnector1">
            <a:avLst/>
          </a:prstGeom>
          <a:noFill/>
          <a:ln w="12700" cap="flat" cmpd="sng">
            <a:solidFill>
              <a:srgbClr val="8A7C74"/>
            </a:solidFill>
            <a:prstDash val="solid"/>
            <a:round/>
            <a:headEnd type="none" w="sm" len="sm"/>
            <a:tailEnd type="none" w="sm" len="sm"/>
          </a:ln>
        </p:spPr>
      </p:cxnSp>
      <p:sp>
        <p:nvSpPr>
          <p:cNvPr id="173" name="Google Shape;173;p79"/>
          <p:cNvSpPr txBox="1">
            <a:spLocks noGrp="1"/>
          </p:cNvSpPr>
          <p:nvPr>
            <p:ph type="title"/>
          </p:nvPr>
        </p:nvSpPr>
        <p:spPr>
          <a:xfrm>
            <a:off x="482600" y="188144"/>
            <a:ext cx="7877631" cy="742855"/>
          </a:xfrm>
          <a:prstGeom prst="rect">
            <a:avLst/>
          </a:prstGeom>
          <a:noFill/>
          <a:ln>
            <a:noFill/>
          </a:ln>
        </p:spPr>
        <p:txBody>
          <a:bodyPr spcFirstLastPara="1" wrap="square" lIns="0" tIns="45700" rIns="108000" bIns="46800" anchor="b" anchorCtr="0">
            <a:normAutofit/>
          </a:bodyPr>
          <a:lstStyle>
            <a:lvl1pPr lvl="0" algn="l">
              <a:lnSpc>
                <a:spcPct val="100000"/>
              </a:lnSpc>
              <a:spcBef>
                <a:spcPts val="0"/>
              </a:spcBef>
              <a:spcAft>
                <a:spcPts val="0"/>
              </a:spcAft>
              <a:buSzPts val="1400"/>
              <a:buNone/>
              <a:defRPr sz="3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79"/>
          <p:cNvSpPr txBox="1">
            <a:spLocks noGrp="1"/>
          </p:cNvSpPr>
          <p:nvPr>
            <p:ph type="body" idx="1"/>
          </p:nvPr>
        </p:nvSpPr>
        <p:spPr>
          <a:xfrm>
            <a:off x="457200" y="1516063"/>
            <a:ext cx="5926138" cy="4840287"/>
          </a:xfrm>
          <a:prstGeom prst="rect">
            <a:avLst/>
          </a:prstGeom>
          <a:noFill/>
          <a:ln>
            <a:noFill/>
          </a:ln>
        </p:spPr>
        <p:txBody>
          <a:bodyPr spcFirstLastPara="1" wrap="square" lIns="0" tIns="45700" rIns="91425" bIns="45700" anchor="t" anchorCtr="0">
            <a:noAutofit/>
          </a:bodyPr>
          <a:lstStyle>
            <a:lvl1pPr marL="457200" lvl="0" indent="-228600" algn="l">
              <a:lnSpc>
                <a:spcPct val="100000"/>
              </a:lnSpc>
              <a:spcBef>
                <a:spcPts val="360"/>
              </a:spcBef>
              <a:spcAft>
                <a:spcPts val="0"/>
              </a:spcAft>
              <a:buSzPts val="1400"/>
              <a:buNone/>
              <a:defRPr/>
            </a:lvl1pPr>
            <a:lvl2pPr marL="914400" lvl="1" indent="-228600" algn="l">
              <a:lnSpc>
                <a:spcPct val="100000"/>
              </a:lnSpc>
              <a:spcBef>
                <a:spcPts val="800"/>
              </a:spcBef>
              <a:spcAft>
                <a:spcPts val="0"/>
              </a:spcAft>
              <a:buSzPts val="1400"/>
              <a:buNone/>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55600" algn="l">
              <a:lnSpc>
                <a:spcPct val="100000"/>
              </a:lnSpc>
              <a:spcBef>
                <a:spcPts val="6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175" name="Google Shape;175;p79"/>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79"/>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9pPr>
          </a:lstStyle>
          <a:p>
            <a:pPr marL="0" lvl="0" indent="0" algn="r" rtl="0">
              <a:spcBef>
                <a:spcPts val="0"/>
              </a:spcBef>
              <a:spcAft>
                <a:spcPts val="0"/>
              </a:spcAft>
              <a:buNone/>
            </a:pPr>
            <a:fld id="{00000000-1234-1234-1234-123412341234}" type="slidenum">
              <a:rPr lang="en-US"/>
              <a:t>‹#›</a:t>
            </a:fld>
            <a:endParaRPr/>
          </a:p>
        </p:txBody>
      </p:sp>
      <p:pic>
        <p:nvPicPr>
          <p:cNvPr id="177" name="Google Shape;177;p79" descr="Artboard 1@4x.png"/>
          <p:cNvPicPr preferRelativeResize="0"/>
          <p:nvPr/>
        </p:nvPicPr>
        <p:blipFill rotWithShape="1">
          <a:blip r:embed="rId2">
            <a:alphaModFix/>
          </a:blip>
          <a:srcRect/>
          <a:stretch/>
        </p:blipFill>
        <p:spPr>
          <a:xfrm>
            <a:off x="8416907" y="89647"/>
            <a:ext cx="653135" cy="561656"/>
          </a:xfrm>
          <a:prstGeom prst="rect">
            <a:avLst/>
          </a:prstGeom>
          <a:noFill/>
          <a:ln>
            <a:noFill/>
          </a:ln>
        </p:spPr>
      </p:pic>
      <p:pic>
        <p:nvPicPr>
          <p:cNvPr id="178" name="Google Shape;178;p79" descr="PurpleCorner-33.png"/>
          <p:cNvPicPr preferRelativeResize="0"/>
          <p:nvPr/>
        </p:nvPicPr>
        <p:blipFill rotWithShape="1">
          <a:blip r:embed="rId3">
            <a:alphaModFix/>
          </a:blip>
          <a:srcRect/>
          <a:stretch/>
        </p:blipFill>
        <p:spPr>
          <a:xfrm>
            <a:off x="-112057" y="6421438"/>
            <a:ext cx="3429000" cy="507118"/>
          </a:xfrm>
          <a:prstGeom prst="rect">
            <a:avLst/>
          </a:prstGeom>
          <a:noFill/>
          <a:ln>
            <a:noFill/>
          </a:ln>
        </p:spPr>
      </p:pic>
      <p:pic>
        <p:nvPicPr>
          <p:cNvPr id="179" name="Google Shape;179;p79" descr="flower-Icon.png"/>
          <p:cNvPicPr preferRelativeResize="0"/>
          <p:nvPr/>
        </p:nvPicPr>
        <p:blipFill rotWithShape="1">
          <a:blip r:embed="rId4">
            <a:alphaModFix/>
          </a:blip>
          <a:srcRect/>
          <a:stretch/>
        </p:blipFill>
        <p:spPr>
          <a:xfrm>
            <a:off x="114300" y="6527520"/>
            <a:ext cx="368300" cy="298450"/>
          </a:xfrm>
          <a:prstGeom prst="rect">
            <a:avLst/>
          </a:prstGeom>
          <a:noFill/>
          <a:ln>
            <a:noFill/>
          </a:ln>
        </p:spPr>
      </p:pic>
      <p:pic>
        <p:nvPicPr>
          <p:cNvPr id="180" name="Google Shape;180;p79" descr="Artboard 44 copy 2@2x.png"/>
          <p:cNvPicPr preferRelativeResize="0"/>
          <p:nvPr/>
        </p:nvPicPr>
        <p:blipFill rotWithShape="1">
          <a:blip r:embed="rId5">
            <a:alphaModFix/>
          </a:blip>
          <a:srcRect/>
          <a:stretch/>
        </p:blipFill>
        <p:spPr>
          <a:xfrm>
            <a:off x="457200" y="1154370"/>
            <a:ext cx="1689100" cy="13793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3_Standard Slide">
  <p:cSld name="13_Standard Slide">
    <p:spTree>
      <p:nvGrpSpPr>
        <p:cNvPr id="1" name="Shape 181"/>
        <p:cNvGrpSpPr/>
        <p:nvPr/>
      </p:nvGrpSpPr>
      <p:grpSpPr>
        <a:xfrm>
          <a:off x="0" y="0"/>
          <a:ext cx="0" cy="0"/>
          <a:chOff x="0" y="0"/>
          <a:chExt cx="0" cy="0"/>
        </a:xfrm>
      </p:grpSpPr>
      <p:sp>
        <p:nvSpPr>
          <p:cNvPr id="182" name="Google Shape;182;p80"/>
          <p:cNvSpPr/>
          <p:nvPr/>
        </p:nvSpPr>
        <p:spPr>
          <a:xfrm>
            <a:off x="973667" y="6570663"/>
            <a:ext cx="8170333" cy="287337"/>
          </a:xfrm>
          <a:prstGeom prst="rect">
            <a:avLst/>
          </a:prstGeom>
          <a:solidFill>
            <a:srgbClr val="948B8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D8D8D8"/>
              </a:solidFill>
              <a:latin typeface="Arial"/>
              <a:ea typeface="Arial"/>
              <a:cs typeface="Arial"/>
              <a:sym typeface="Arial"/>
            </a:endParaRPr>
          </a:p>
        </p:txBody>
      </p:sp>
      <p:sp>
        <p:nvSpPr>
          <p:cNvPr id="183" name="Google Shape;183;p80"/>
          <p:cNvSpPr/>
          <p:nvPr/>
        </p:nvSpPr>
        <p:spPr>
          <a:xfrm>
            <a:off x="457200" y="1017587"/>
            <a:ext cx="1689100" cy="106899"/>
          </a:xfrm>
          <a:prstGeom prst="rect">
            <a:avLst/>
          </a:prstGeom>
          <a:solidFill>
            <a:srgbClr val="EE34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84" name="Google Shape;184;p80"/>
          <p:cNvCxnSpPr/>
          <p:nvPr/>
        </p:nvCxnSpPr>
        <p:spPr>
          <a:xfrm>
            <a:off x="457200" y="1017588"/>
            <a:ext cx="8229600" cy="0"/>
          </a:xfrm>
          <a:prstGeom prst="straightConnector1">
            <a:avLst/>
          </a:prstGeom>
          <a:noFill/>
          <a:ln w="12700" cap="flat" cmpd="sng">
            <a:solidFill>
              <a:srgbClr val="8A7C74"/>
            </a:solidFill>
            <a:prstDash val="solid"/>
            <a:round/>
            <a:headEnd type="none" w="sm" len="sm"/>
            <a:tailEnd type="none" w="sm" len="sm"/>
          </a:ln>
        </p:spPr>
      </p:cxnSp>
      <p:sp>
        <p:nvSpPr>
          <p:cNvPr id="185" name="Google Shape;185;p80"/>
          <p:cNvSpPr txBox="1">
            <a:spLocks noGrp="1"/>
          </p:cNvSpPr>
          <p:nvPr>
            <p:ph type="title"/>
          </p:nvPr>
        </p:nvSpPr>
        <p:spPr>
          <a:xfrm>
            <a:off x="482600" y="188144"/>
            <a:ext cx="7877631" cy="742855"/>
          </a:xfrm>
          <a:prstGeom prst="rect">
            <a:avLst/>
          </a:prstGeom>
          <a:noFill/>
          <a:ln>
            <a:noFill/>
          </a:ln>
        </p:spPr>
        <p:txBody>
          <a:bodyPr spcFirstLastPara="1" wrap="square" lIns="0" tIns="45700" rIns="108000" bIns="46800" anchor="b" anchorCtr="0">
            <a:normAutofit/>
          </a:bodyPr>
          <a:lstStyle>
            <a:lvl1pPr lvl="0" algn="l">
              <a:lnSpc>
                <a:spcPct val="100000"/>
              </a:lnSpc>
              <a:spcBef>
                <a:spcPts val="0"/>
              </a:spcBef>
              <a:spcAft>
                <a:spcPts val="0"/>
              </a:spcAft>
              <a:buSzPts val="1400"/>
              <a:buNone/>
              <a:defRPr sz="3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p80"/>
          <p:cNvSpPr txBox="1">
            <a:spLocks noGrp="1"/>
          </p:cNvSpPr>
          <p:nvPr>
            <p:ph type="body" idx="1"/>
          </p:nvPr>
        </p:nvSpPr>
        <p:spPr>
          <a:xfrm>
            <a:off x="457200" y="1516063"/>
            <a:ext cx="5926138" cy="4840287"/>
          </a:xfrm>
          <a:prstGeom prst="rect">
            <a:avLst/>
          </a:prstGeom>
          <a:noFill/>
          <a:ln>
            <a:noFill/>
          </a:ln>
        </p:spPr>
        <p:txBody>
          <a:bodyPr spcFirstLastPara="1" wrap="square" lIns="0" tIns="45700" rIns="91425" bIns="45700" anchor="t" anchorCtr="0">
            <a:noAutofit/>
          </a:bodyPr>
          <a:lstStyle>
            <a:lvl1pPr marL="457200" lvl="0" indent="-228600" algn="l">
              <a:lnSpc>
                <a:spcPct val="100000"/>
              </a:lnSpc>
              <a:spcBef>
                <a:spcPts val="360"/>
              </a:spcBef>
              <a:spcAft>
                <a:spcPts val="0"/>
              </a:spcAft>
              <a:buSzPts val="1400"/>
              <a:buNone/>
              <a:defRPr/>
            </a:lvl1pPr>
            <a:lvl2pPr marL="914400" lvl="1" indent="-228600" algn="l">
              <a:lnSpc>
                <a:spcPct val="100000"/>
              </a:lnSpc>
              <a:spcBef>
                <a:spcPts val="800"/>
              </a:spcBef>
              <a:spcAft>
                <a:spcPts val="0"/>
              </a:spcAft>
              <a:buSzPts val="1400"/>
              <a:buNone/>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55600" algn="l">
              <a:lnSpc>
                <a:spcPct val="100000"/>
              </a:lnSpc>
              <a:spcBef>
                <a:spcPts val="6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187" name="Google Shape;187;p80"/>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80"/>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9pPr>
          </a:lstStyle>
          <a:p>
            <a:pPr marL="0" lvl="0" indent="0" algn="r" rtl="0">
              <a:spcBef>
                <a:spcPts val="0"/>
              </a:spcBef>
              <a:spcAft>
                <a:spcPts val="0"/>
              </a:spcAft>
              <a:buNone/>
            </a:pPr>
            <a:fld id="{00000000-1234-1234-1234-123412341234}" type="slidenum">
              <a:rPr lang="en-US"/>
              <a:t>‹#›</a:t>
            </a:fld>
            <a:endParaRPr/>
          </a:p>
        </p:txBody>
      </p:sp>
      <p:pic>
        <p:nvPicPr>
          <p:cNvPr id="189" name="Google Shape;189;p80" descr="Artboard 1@4x.png"/>
          <p:cNvPicPr preferRelativeResize="0"/>
          <p:nvPr/>
        </p:nvPicPr>
        <p:blipFill rotWithShape="1">
          <a:blip r:embed="rId2">
            <a:alphaModFix/>
          </a:blip>
          <a:srcRect/>
          <a:stretch/>
        </p:blipFill>
        <p:spPr>
          <a:xfrm>
            <a:off x="8416907" y="89647"/>
            <a:ext cx="653135" cy="561656"/>
          </a:xfrm>
          <a:prstGeom prst="rect">
            <a:avLst/>
          </a:prstGeom>
          <a:noFill/>
          <a:ln>
            <a:noFill/>
          </a:ln>
        </p:spPr>
      </p:pic>
      <p:pic>
        <p:nvPicPr>
          <p:cNvPr id="190" name="Google Shape;190;p80" descr="PurpleCorner-33.png"/>
          <p:cNvPicPr preferRelativeResize="0"/>
          <p:nvPr/>
        </p:nvPicPr>
        <p:blipFill rotWithShape="1">
          <a:blip r:embed="rId3">
            <a:alphaModFix/>
          </a:blip>
          <a:srcRect/>
          <a:stretch/>
        </p:blipFill>
        <p:spPr>
          <a:xfrm>
            <a:off x="-112057" y="6421438"/>
            <a:ext cx="3429000" cy="507118"/>
          </a:xfrm>
          <a:prstGeom prst="rect">
            <a:avLst/>
          </a:prstGeom>
          <a:noFill/>
          <a:ln>
            <a:noFill/>
          </a:ln>
        </p:spPr>
      </p:pic>
      <p:pic>
        <p:nvPicPr>
          <p:cNvPr id="191" name="Google Shape;191;p80" descr="flower-Icon.png"/>
          <p:cNvPicPr preferRelativeResize="0"/>
          <p:nvPr/>
        </p:nvPicPr>
        <p:blipFill rotWithShape="1">
          <a:blip r:embed="rId4">
            <a:alphaModFix/>
          </a:blip>
          <a:srcRect/>
          <a:stretch/>
        </p:blipFill>
        <p:spPr>
          <a:xfrm>
            <a:off x="114300" y="6527520"/>
            <a:ext cx="368300" cy="298450"/>
          </a:xfrm>
          <a:prstGeom prst="rect">
            <a:avLst/>
          </a:prstGeom>
          <a:noFill/>
          <a:ln>
            <a:noFill/>
          </a:ln>
        </p:spPr>
      </p:pic>
      <p:pic>
        <p:nvPicPr>
          <p:cNvPr id="192" name="Google Shape;192;p80" descr="Artboard 44 copy 2@2x.png"/>
          <p:cNvPicPr preferRelativeResize="0"/>
          <p:nvPr/>
        </p:nvPicPr>
        <p:blipFill rotWithShape="1">
          <a:blip r:embed="rId5">
            <a:alphaModFix/>
          </a:blip>
          <a:srcRect/>
          <a:stretch/>
        </p:blipFill>
        <p:spPr>
          <a:xfrm>
            <a:off x="457200" y="1154370"/>
            <a:ext cx="1689100" cy="13793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4_Standard Slide">
  <p:cSld name="14_Standard Slide">
    <p:spTree>
      <p:nvGrpSpPr>
        <p:cNvPr id="1" name="Shape 193"/>
        <p:cNvGrpSpPr/>
        <p:nvPr/>
      </p:nvGrpSpPr>
      <p:grpSpPr>
        <a:xfrm>
          <a:off x="0" y="0"/>
          <a:ext cx="0" cy="0"/>
          <a:chOff x="0" y="0"/>
          <a:chExt cx="0" cy="0"/>
        </a:xfrm>
      </p:grpSpPr>
      <p:sp>
        <p:nvSpPr>
          <p:cNvPr id="194" name="Google Shape;194;p81"/>
          <p:cNvSpPr/>
          <p:nvPr/>
        </p:nvSpPr>
        <p:spPr>
          <a:xfrm>
            <a:off x="973667" y="6570663"/>
            <a:ext cx="8170333" cy="287337"/>
          </a:xfrm>
          <a:prstGeom prst="rect">
            <a:avLst/>
          </a:prstGeom>
          <a:solidFill>
            <a:srgbClr val="948B8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D8D8D8"/>
              </a:solidFill>
              <a:latin typeface="Arial"/>
              <a:ea typeface="Arial"/>
              <a:cs typeface="Arial"/>
              <a:sym typeface="Arial"/>
            </a:endParaRPr>
          </a:p>
        </p:txBody>
      </p:sp>
      <p:sp>
        <p:nvSpPr>
          <p:cNvPr id="195" name="Google Shape;195;p81"/>
          <p:cNvSpPr/>
          <p:nvPr/>
        </p:nvSpPr>
        <p:spPr>
          <a:xfrm>
            <a:off x="457200" y="1017587"/>
            <a:ext cx="1689100" cy="106899"/>
          </a:xfrm>
          <a:prstGeom prst="rect">
            <a:avLst/>
          </a:prstGeom>
          <a:solidFill>
            <a:srgbClr val="EE34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96" name="Google Shape;196;p81"/>
          <p:cNvCxnSpPr/>
          <p:nvPr/>
        </p:nvCxnSpPr>
        <p:spPr>
          <a:xfrm>
            <a:off x="457200" y="1017588"/>
            <a:ext cx="8229600" cy="0"/>
          </a:xfrm>
          <a:prstGeom prst="straightConnector1">
            <a:avLst/>
          </a:prstGeom>
          <a:noFill/>
          <a:ln w="12700" cap="flat" cmpd="sng">
            <a:solidFill>
              <a:srgbClr val="8A7C74"/>
            </a:solidFill>
            <a:prstDash val="solid"/>
            <a:round/>
            <a:headEnd type="none" w="sm" len="sm"/>
            <a:tailEnd type="none" w="sm" len="sm"/>
          </a:ln>
        </p:spPr>
      </p:cxnSp>
      <p:sp>
        <p:nvSpPr>
          <p:cNvPr id="197" name="Google Shape;197;p81"/>
          <p:cNvSpPr txBox="1">
            <a:spLocks noGrp="1"/>
          </p:cNvSpPr>
          <p:nvPr>
            <p:ph type="title"/>
          </p:nvPr>
        </p:nvSpPr>
        <p:spPr>
          <a:xfrm>
            <a:off x="482600" y="188144"/>
            <a:ext cx="7877631" cy="742855"/>
          </a:xfrm>
          <a:prstGeom prst="rect">
            <a:avLst/>
          </a:prstGeom>
          <a:noFill/>
          <a:ln>
            <a:noFill/>
          </a:ln>
        </p:spPr>
        <p:txBody>
          <a:bodyPr spcFirstLastPara="1" wrap="square" lIns="0" tIns="45700" rIns="108000" bIns="46800" anchor="b" anchorCtr="0">
            <a:normAutofit/>
          </a:bodyPr>
          <a:lstStyle>
            <a:lvl1pPr lvl="0" algn="l">
              <a:lnSpc>
                <a:spcPct val="100000"/>
              </a:lnSpc>
              <a:spcBef>
                <a:spcPts val="0"/>
              </a:spcBef>
              <a:spcAft>
                <a:spcPts val="0"/>
              </a:spcAft>
              <a:buSzPts val="1400"/>
              <a:buNone/>
              <a:defRPr sz="3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p81"/>
          <p:cNvSpPr txBox="1">
            <a:spLocks noGrp="1"/>
          </p:cNvSpPr>
          <p:nvPr>
            <p:ph type="body" idx="1"/>
          </p:nvPr>
        </p:nvSpPr>
        <p:spPr>
          <a:xfrm>
            <a:off x="457200" y="1516063"/>
            <a:ext cx="5926138" cy="4840287"/>
          </a:xfrm>
          <a:prstGeom prst="rect">
            <a:avLst/>
          </a:prstGeom>
          <a:noFill/>
          <a:ln>
            <a:noFill/>
          </a:ln>
        </p:spPr>
        <p:txBody>
          <a:bodyPr spcFirstLastPara="1" wrap="square" lIns="0" tIns="45700" rIns="91425" bIns="45700" anchor="t" anchorCtr="0">
            <a:noAutofit/>
          </a:bodyPr>
          <a:lstStyle>
            <a:lvl1pPr marL="457200" lvl="0" indent="-228600" algn="l">
              <a:lnSpc>
                <a:spcPct val="100000"/>
              </a:lnSpc>
              <a:spcBef>
                <a:spcPts val="360"/>
              </a:spcBef>
              <a:spcAft>
                <a:spcPts val="0"/>
              </a:spcAft>
              <a:buSzPts val="1400"/>
              <a:buNone/>
              <a:defRPr/>
            </a:lvl1pPr>
            <a:lvl2pPr marL="914400" lvl="1" indent="-228600" algn="l">
              <a:lnSpc>
                <a:spcPct val="100000"/>
              </a:lnSpc>
              <a:spcBef>
                <a:spcPts val="800"/>
              </a:spcBef>
              <a:spcAft>
                <a:spcPts val="0"/>
              </a:spcAft>
              <a:buSzPts val="1400"/>
              <a:buNone/>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55600" algn="l">
              <a:lnSpc>
                <a:spcPct val="100000"/>
              </a:lnSpc>
              <a:spcBef>
                <a:spcPts val="6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199" name="Google Shape;199;p81"/>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0" name="Google Shape;200;p81"/>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9pPr>
          </a:lstStyle>
          <a:p>
            <a:pPr marL="0" lvl="0" indent="0" algn="r" rtl="0">
              <a:spcBef>
                <a:spcPts val="0"/>
              </a:spcBef>
              <a:spcAft>
                <a:spcPts val="0"/>
              </a:spcAft>
              <a:buNone/>
            </a:pPr>
            <a:fld id="{00000000-1234-1234-1234-123412341234}" type="slidenum">
              <a:rPr lang="en-US"/>
              <a:t>‹#›</a:t>
            </a:fld>
            <a:endParaRPr/>
          </a:p>
        </p:txBody>
      </p:sp>
      <p:pic>
        <p:nvPicPr>
          <p:cNvPr id="201" name="Google Shape;201;p81" descr="Artboard 1@4x.png"/>
          <p:cNvPicPr preferRelativeResize="0"/>
          <p:nvPr/>
        </p:nvPicPr>
        <p:blipFill rotWithShape="1">
          <a:blip r:embed="rId2">
            <a:alphaModFix/>
          </a:blip>
          <a:srcRect/>
          <a:stretch/>
        </p:blipFill>
        <p:spPr>
          <a:xfrm>
            <a:off x="8416907" y="89647"/>
            <a:ext cx="653135" cy="561656"/>
          </a:xfrm>
          <a:prstGeom prst="rect">
            <a:avLst/>
          </a:prstGeom>
          <a:noFill/>
          <a:ln>
            <a:noFill/>
          </a:ln>
        </p:spPr>
      </p:pic>
      <p:pic>
        <p:nvPicPr>
          <p:cNvPr id="202" name="Google Shape;202;p81" descr="PurpleCorner-33.png"/>
          <p:cNvPicPr preferRelativeResize="0"/>
          <p:nvPr/>
        </p:nvPicPr>
        <p:blipFill rotWithShape="1">
          <a:blip r:embed="rId3">
            <a:alphaModFix/>
          </a:blip>
          <a:srcRect/>
          <a:stretch/>
        </p:blipFill>
        <p:spPr>
          <a:xfrm>
            <a:off x="-112057" y="6421438"/>
            <a:ext cx="3429000" cy="507118"/>
          </a:xfrm>
          <a:prstGeom prst="rect">
            <a:avLst/>
          </a:prstGeom>
          <a:noFill/>
          <a:ln>
            <a:noFill/>
          </a:ln>
        </p:spPr>
      </p:pic>
      <p:pic>
        <p:nvPicPr>
          <p:cNvPr id="203" name="Google Shape;203;p81" descr="flower-Icon.png"/>
          <p:cNvPicPr preferRelativeResize="0"/>
          <p:nvPr/>
        </p:nvPicPr>
        <p:blipFill rotWithShape="1">
          <a:blip r:embed="rId4">
            <a:alphaModFix/>
          </a:blip>
          <a:srcRect/>
          <a:stretch/>
        </p:blipFill>
        <p:spPr>
          <a:xfrm>
            <a:off x="114300" y="6527520"/>
            <a:ext cx="368300" cy="298450"/>
          </a:xfrm>
          <a:prstGeom prst="rect">
            <a:avLst/>
          </a:prstGeom>
          <a:noFill/>
          <a:ln>
            <a:noFill/>
          </a:ln>
        </p:spPr>
      </p:pic>
      <p:pic>
        <p:nvPicPr>
          <p:cNvPr id="204" name="Google Shape;204;p81" descr="Artboard 44 copy 2@2x.png"/>
          <p:cNvPicPr preferRelativeResize="0"/>
          <p:nvPr/>
        </p:nvPicPr>
        <p:blipFill rotWithShape="1">
          <a:blip r:embed="rId5">
            <a:alphaModFix/>
          </a:blip>
          <a:srcRect/>
          <a:stretch/>
        </p:blipFill>
        <p:spPr>
          <a:xfrm>
            <a:off x="457200" y="1154370"/>
            <a:ext cx="1689100" cy="13793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5_Standard Slide">
  <p:cSld name="15_Standard Slide">
    <p:spTree>
      <p:nvGrpSpPr>
        <p:cNvPr id="1" name="Shape 205"/>
        <p:cNvGrpSpPr/>
        <p:nvPr/>
      </p:nvGrpSpPr>
      <p:grpSpPr>
        <a:xfrm>
          <a:off x="0" y="0"/>
          <a:ext cx="0" cy="0"/>
          <a:chOff x="0" y="0"/>
          <a:chExt cx="0" cy="0"/>
        </a:xfrm>
      </p:grpSpPr>
      <p:sp>
        <p:nvSpPr>
          <p:cNvPr id="206" name="Google Shape;206;p82"/>
          <p:cNvSpPr/>
          <p:nvPr/>
        </p:nvSpPr>
        <p:spPr>
          <a:xfrm>
            <a:off x="973667" y="6570663"/>
            <a:ext cx="8170333" cy="287337"/>
          </a:xfrm>
          <a:prstGeom prst="rect">
            <a:avLst/>
          </a:prstGeom>
          <a:solidFill>
            <a:srgbClr val="948B8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D8D8D8"/>
              </a:solidFill>
              <a:latin typeface="Arial"/>
              <a:ea typeface="Arial"/>
              <a:cs typeface="Arial"/>
              <a:sym typeface="Arial"/>
            </a:endParaRPr>
          </a:p>
        </p:txBody>
      </p:sp>
      <p:sp>
        <p:nvSpPr>
          <p:cNvPr id="207" name="Google Shape;207;p82"/>
          <p:cNvSpPr/>
          <p:nvPr/>
        </p:nvSpPr>
        <p:spPr>
          <a:xfrm>
            <a:off x="457200" y="1017587"/>
            <a:ext cx="1689100" cy="106899"/>
          </a:xfrm>
          <a:prstGeom prst="rect">
            <a:avLst/>
          </a:prstGeom>
          <a:solidFill>
            <a:srgbClr val="EE34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08" name="Google Shape;208;p82"/>
          <p:cNvCxnSpPr/>
          <p:nvPr/>
        </p:nvCxnSpPr>
        <p:spPr>
          <a:xfrm>
            <a:off x="457200" y="1017588"/>
            <a:ext cx="8229600" cy="0"/>
          </a:xfrm>
          <a:prstGeom prst="straightConnector1">
            <a:avLst/>
          </a:prstGeom>
          <a:noFill/>
          <a:ln w="12700" cap="flat" cmpd="sng">
            <a:solidFill>
              <a:srgbClr val="8A7C74"/>
            </a:solidFill>
            <a:prstDash val="solid"/>
            <a:round/>
            <a:headEnd type="none" w="sm" len="sm"/>
            <a:tailEnd type="none" w="sm" len="sm"/>
          </a:ln>
        </p:spPr>
      </p:cxnSp>
      <p:sp>
        <p:nvSpPr>
          <p:cNvPr id="209" name="Google Shape;209;p82"/>
          <p:cNvSpPr txBox="1">
            <a:spLocks noGrp="1"/>
          </p:cNvSpPr>
          <p:nvPr>
            <p:ph type="title"/>
          </p:nvPr>
        </p:nvSpPr>
        <p:spPr>
          <a:xfrm>
            <a:off x="482600" y="188144"/>
            <a:ext cx="7877631" cy="742855"/>
          </a:xfrm>
          <a:prstGeom prst="rect">
            <a:avLst/>
          </a:prstGeom>
          <a:noFill/>
          <a:ln>
            <a:noFill/>
          </a:ln>
        </p:spPr>
        <p:txBody>
          <a:bodyPr spcFirstLastPara="1" wrap="square" lIns="0" tIns="45700" rIns="108000" bIns="46800" anchor="b" anchorCtr="0">
            <a:normAutofit/>
          </a:bodyPr>
          <a:lstStyle>
            <a:lvl1pPr lvl="0" algn="l">
              <a:lnSpc>
                <a:spcPct val="100000"/>
              </a:lnSpc>
              <a:spcBef>
                <a:spcPts val="0"/>
              </a:spcBef>
              <a:spcAft>
                <a:spcPts val="0"/>
              </a:spcAft>
              <a:buSzPts val="1400"/>
              <a:buNone/>
              <a:defRPr sz="3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 name="Google Shape;210;p82"/>
          <p:cNvSpPr txBox="1">
            <a:spLocks noGrp="1"/>
          </p:cNvSpPr>
          <p:nvPr>
            <p:ph type="body" idx="1"/>
          </p:nvPr>
        </p:nvSpPr>
        <p:spPr>
          <a:xfrm>
            <a:off x="457200" y="1516063"/>
            <a:ext cx="5926138" cy="4840287"/>
          </a:xfrm>
          <a:prstGeom prst="rect">
            <a:avLst/>
          </a:prstGeom>
          <a:noFill/>
          <a:ln>
            <a:noFill/>
          </a:ln>
        </p:spPr>
        <p:txBody>
          <a:bodyPr spcFirstLastPara="1" wrap="square" lIns="0" tIns="45700" rIns="91425" bIns="45700" anchor="t" anchorCtr="0">
            <a:noAutofit/>
          </a:bodyPr>
          <a:lstStyle>
            <a:lvl1pPr marL="457200" lvl="0" indent="-228600" algn="l">
              <a:lnSpc>
                <a:spcPct val="100000"/>
              </a:lnSpc>
              <a:spcBef>
                <a:spcPts val="360"/>
              </a:spcBef>
              <a:spcAft>
                <a:spcPts val="0"/>
              </a:spcAft>
              <a:buSzPts val="1400"/>
              <a:buNone/>
              <a:defRPr/>
            </a:lvl1pPr>
            <a:lvl2pPr marL="914400" lvl="1" indent="-228600" algn="l">
              <a:lnSpc>
                <a:spcPct val="100000"/>
              </a:lnSpc>
              <a:spcBef>
                <a:spcPts val="800"/>
              </a:spcBef>
              <a:spcAft>
                <a:spcPts val="0"/>
              </a:spcAft>
              <a:buSzPts val="1400"/>
              <a:buNone/>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55600" algn="l">
              <a:lnSpc>
                <a:spcPct val="100000"/>
              </a:lnSpc>
              <a:spcBef>
                <a:spcPts val="6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211" name="Google Shape;211;p82"/>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 name="Google Shape;212;p82"/>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9pPr>
          </a:lstStyle>
          <a:p>
            <a:pPr marL="0" lvl="0" indent="0" algn="r" rtl="0">
              <a:spcBef>
                <a:spcPts val="0"/>
              </a:spcBef>
              <a:spcAft>
                <a:spcPts val="0"/>
              </a:spcAft>
              <a:buNone/>
            </a:pPr>
            <a:fld id="{00000000-1234-1234-1234-123412341234}" type="slidenum">
              <a:rPr lang="en-US"/>
              <a:t>‹#›</a:t>
            </a:fld>
            <a:endParaRPr/>
          </a:p>
        </p:txBody>
      </p:sp>
      <p:pic>
        <p:nvPicPr>
          <p:cNvPr id="213" name="Google Shape;213;p82" descr="Artboard 1@4x.png"/>
          <p:cNvPicPr preferRelativeResize="0"/>
          <p:nvPr/>
        </p:nvPicPr>
        <p:blipFill rotWithShape="1">
          <a:blip r:embed="rId2">
            <a:alphaModFix/>
          </a:blip>
          <a:srcRect/>
          <a:stretch/>
        </p:blipFill>
        <p:spPr>
          <a:xfrm>
            <a:off x="8416907" y="89647"/>
            <a:ext cx="653135" cy="561656"/>
          </a:xfrm>
          <a:prstGeom prst="rect">
            <a:avLst/>
          </a:prstGeom>
          <a:noFill/>
          <a:ln>
            <a:noFill/>
          </a:ln>
        </p:spPr>
      </p:pic>
      <p:pic>
        <p:nvPicPr>
          <p:cNvPr id="214" name="Google Shape;214;p82" descr="PurpleCorner-33.png"/>
          <p:cNvPicPr preferRelativeResize="0"/>
          <p:nvPr/>
        </p:nvPicPr>
        <p:blipFill rotWithShape="1">
          <a:blip r:embed="rId3">
            <a:alphaModFix/>
          </a:blip>
          <a:srcRect/>
          <a:stretch/>
        </p:blipFill>
        <p:spPr>
          <a:xfrm>
            <a:off x="-112057" y="6421438"/>
            <a:ext cx="3429000" cy="507118"/>
          </a:xfrm>
          <a:prstGeom prst="rect">
            <a:avLst/>
          </a:prstGeom>
          <a:noFill/>
          <a:ln>
            <a:noFill/>
          </a:ln>
        </p:spPr>
      </p:pic>
      <p:pic>
        <p:nvPicPr>
          <p:cNvPr id="215" name="Google Shape;215;p82" descr="flower-Icon.png"/>
          <p:cNvPicPr preferRelativeResize="0"/>
          <p:nvPr/>
        </p:nvPicPr>
        <p:blipFill rotWithShape="1">
          <a:blip r:embed="rId4">
            <a:alphaModFix/>
          </a:blip>
          <a:srcRect/>
          <a:stretch/>
        </p:blipFill>
        <p:spPr>
          <a:xfrm>
            <a:off x="114300" y="6527520"/>
            <a:ext cx="368300" cy="298450"/>
          </a:xfrm>
          <a:prstGeom prst="rect">
            <a:avLst/>
          </a:prstGeom>
          <a:noFill/>
          <a:ln>
            <a:noFill/>
          </a:ln>
        </p:spPr>
      </p:pic>
      <p:pic>
        <p:nvPicPr>
          <p:cNvPr id="216" name="Google Shape;216;p82" descr="Artboard 44 copy 2@2x.png"/>
          <p:cNvPicPr preferRelativeResize="0"/>
          <p:nvPr/>
        </p:nvPicPr>
        <p:blipFill rotWithShape="1">
          <a:blip r:embed="rId5">
            <a:alphaModFix/>
          </a:blip>
          <a:srcRect/>
          <a:stretch/>
        </p:blipFill>
        <p:spPr>
          <a:xfrm>
            <a:off x="457200" y="1154370"/>
            <a:ext cx="1689100" cy="13793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6_Standard Slide">
  <p:cSld name="16_Standard Slide">
    <p:spTree>
      <p:nvGrpSpPr>
        <p:cNvPr id="1" name="Shape 217"/>
        <p:cNvGrpSpPr/>
        <p:nvPr/>
      </p:nvGrpSpPr>
      <p:grpSpPr>
        <a:xfrm>
          <a:off x="0" y="0"/>
          <a:ext cx="0" cy="0"/>
          <a:chOff x="0" y="0"/>
          <a:chExt cx="0" cy="0"/>
        </a:xfrm>
      </p:grpSpPr>
      <p:sp>
        <p:nvSpPr>
          <p:cNvPr id="218" name="Google Shape;218;p83"/>
          <p:cNvSpPr/>
          <p:nvPr/>
        </p:nvSpPr>
        <p:spPr>
          <a:xfrm>
            <a:off x="973667" y="6570663"/>
            <a:ext cx="8170333" cy="287337"/>
          </a:xfrm>
          <a:prstGeom prst="rect">
            <a:avLst/>
          </a:prstGeom>
          <a:solidFill>
            <a:srgbClr val="948B8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D8D8D8"/>
              </a:solidFill>
              <a:latin typeface="Arial"/>
              <a:ea typeface="Arial"/>
              <a:cs typeface="Arial"/>
              <a:sym typeface="Arial"/>
            </a:endParaRPr>
          </a:p>
        </p:txBody>
      </p:sp>
      <p:sp>
        <p:nvSpPr>
          <p:cNvPr id="219" name="Google Shape;219;p83"/>
          <p:cNvSpPr/>
          <p:nvPr/>
        </p:nvSpPr>
        <p:spPr>
          <a:xfrm>
            <a:off x="457200" y="1017587"/>
            <a:ext cx="1689100" cy="106899"/>
          </a:xfrm>
          <a:prstGeom prst="rect">
            <a:avLst/>
          </a:prstGeom>
          <a:solidFill>
            <a:srgbClr val="EE34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20" name="Google Shape;220;p83"/>
          <p:cNvCxnSpPr/>
          <p:nvPr/>
        </p:nvCxnSpPr>
        <p:spPr>
          <a:xfrm>
            <a:off x="457200" y="1017588"/>
            <a:ext cx="8229600" cy="0"/>
          </a:xfrm>
          <a:prstGeom prst="straightConnector1">
            <a:avLst/>
          </a:prstGeom>
          <a:noFill/>
          <a:ln w="12700" cap="flat" cmpd="sng">
            <a:solidFill>
              <a:srgbClr val="8A7C74"/>
            </a:solidFill>
            <a:prstDash val="solid"/>
            <a:round/>
            <a:headEnd type="none" w="sm" len="sm"/>
            <a:tailEnd type="none" w="sm" len="sm"/>
          </a:ln>
        </p:spPr>
      </p:cxnSp>
      <p:sp>
        <p:nvSpPr>
          <p:cNvPr id="221" name="Google Shape;221;p83"/>
          <p:cNvSpPr txBox="1">
            <a:spLocks noGrp="1"/>
          </p:cNvSpPr>
          <p:nvPr>
            <p:ph type="title"/>
          </p:nvPr>
        </p:nvSpPr>
        <p:spPr>
          <a:xfrm>
            <a:off x="482600" y="188144"/>
            <a:ext cx="7877631" cy="742855"/>
          </a:xfrm>
          <a:prstGeom prst="rect">
            <a:avLst/>
          </a:prstGeom>
          <a:noFill/>
          <a:ln>
            <a:noFill/>
          </a:ln>
        </p:spPr>
        <p:txBody>
          <a:bodyPr spcFirstLastPara="1" wrap="square" lIns="0" tIns="45700" rIns="108000" bIns="46800" anchor="b" anchorCtr="0">
            <a:normAutofit/>
          </a:bodyPr>
          <a:lstStyle>
            <a:lvl1pPr lvl="0" algn="l">
              <a:lnSpc>
                <a:spcPct val="100000"/>
              </a:lnSpc>
              <a:spcBef>
                <a:spcPts val="0"/>
              </a:spcBef>
              <a:spcAft>
                <a:spcPts val="0"/>
              </a:spcAft>
              <a:buSzPts val="1400"/>
              <a:buNone/>
              <a:defRPr sz="3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2" name="Google Shape;222;p83"/>
          <p:cNvSpPr txBox="1">
            <a:spLocks noGrp="1"/>
          </p:cNvSpPr>
          <p:nvPr>
            <p:ph type="body" idx="1"/>
          </p:nvPr>
        </p:nvSpPr>
        <p:spPr>
          <a:xfrm>
            <a:off x="457200" y="1516063"/>
            <a:ext cx="5926138" cy="4840287"/>
          </a:xfrm>
          <a:prstGeom prst="rect">
            <a:avLst/>
          </a:prstGeom>
          <a:noFill/>
          <a:ln>
            <a:noFill/>
          </a:ln>
        </p:spPr>
        <p:txBody>
          <a:bodyPr spcFirstLastPara="1" wrap="square" lIns="0" tIns="45700" rIns="91425" bIns="45700" anchor="t" anchorCtr="0">
            <a:noAutofit/>
          </a:bodyPr>
          <a:lstStyle>
            <a:lvl1pPr marL="457200" lvl="0" indent="-228600" algn="l">
              <a:lnSpc>
                <a:spcPct val="100000"/>
              </a:lnSpc>
              <a:spcBef>
                <a:spcPts val="360"/>
              </a:spcBef>
              <a:spcAft>
                <a:spcPts val="0"/>
              </a:spcAft>
              <a:buSzPts val="1400"/>
              <a:buNone/>
              <a:defRPr/>
            </a:lvl1pPr>
            <a:lvl2pPr marL="914400" lvl="1" indent="-228600" algn="l">
              <a:lnSpc>
                <a:spcPct val="100000"/>
              </a:lnSpc>
              <a:spcBef>
                <a:spcPts val="800"/>
              </a:spcBef>
              <a:spcAft>
                <a:spcPts val="0"/>
              </a:spcAft>
              <a:buSzPts val="1400"/>
              <a:buNone/>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55600" algn="l">
              <a:lnSpc>
                <a:spcPct val="100000"/>
              </a:lnSpc>
              <a:spcBef>
                <a:spcPts val="6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223" name="Google Shape;223;p83"/>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4" name="Google Shape;224;p83"/>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9pPr>
          </a:lstStyle>
          <a:p>
            <a:pPr marL="0" lvl="0" indent="0" algn="r" rtl="0">
              <a:spcBef>
                <a:spcPts val="0"/>
              </a:spcBef>
              <a:spcAft>
                <a:spcPts val="0"/>
              </a:spcAft>
              <a:buNone/>
            </a:pPr>
            <a:fld id="{00000000-1234-1234-1234-123412341234}" type="slidenum">
              <a:rPr lang="en-US"/>
              <a:t>‹#›</a:t>
            </a:fld>
            <a:endParaRPr/>
          </a:p>
        </p:txBody>
      </p:sp>
      <p:pic>
        <p:nvPicPr>
          <p:cNvPr id="225" name="Google Shape;225;p83" descr="Artboard 1@4x.png"/>
          <p:cNvPicPr preferRelativeResize="0"/>
          <p:nvPr/>
        </p:nvPicPr>
        <p:blipFill rotWithShape="1">
          <a:blip r:embed="rId2">
            <a:alphaModFix/>
          </a:blip>
          <a:srcRect/>
          <a:stretch/>
        </p:blipFill>
        <p:spPr>
          <a:xfrm>
            <a:off x="8416907" y="89647"/>
            <a:ext cx="653135" cy="561656"/>
          </a:xfrm>
          <a:prstGeom prst="rect">
            <a:avLst/>
          </a:prstGeom>
          <a:noFill/>
          <a:ln>
            <a:noFill/>
          </a:ln>
        </p:spPr>
      </p:pic>
      <p:pic>
        <p:nvPicPr>
          <p:cNvPr id="226" name="Google Shape;226;p83" descr="PurpleCorner-33.png"/>
          <p:cNvPicPr preferRelativeResize="0"/>
          <p:nvPr/>
        </p:nvPicPr>
        <p:blipFill rotWithShape="1">
          <a:blip r:embed="rId3">
            <a:alphaModFix/>
          </a:blip>
          <a:srcRect/>
          <a:stretch/>
        </p:blipFill>
        <p:spPr>
          <a:xfrm>
            <a:off x="-112057" y="6421438"/>
            <a:ext cx="3429000" cy="507118"/>
          </a:xfrm>
          <a:prstGeom prst="rect">
            <a:avLst/>
          </a:prstGeom>
          <a:noFill/>
          <a:ln>
            <a:noFill/>
          </a:ln>
        </p:spPr>
      </p:pic>
      <p:pic>
        <p:nvPicPr>
          <p:cNvPr id="227" name="Google Shape;227;p83" descr="flower-Icon.png"/>
          <p:cNvPicPr preferRelativeResize="0"/>
          <p:nvPr/>
        </p:nvPicPr>
        <p:blipFill rotWithShape="1">
          <a:blip r:embed="rId4">
            <a:alphaModFix/>
          </a:blip>
          <a:srcRect/>
          <a:stretch/>
        </p:blipFill>
        <p:spPr>
          <a:xfrm>
            <a:off x="114300" y="6527520"/>
            <a:ext cx="368300" cy="298450"/>
          </a:xfrm>
          <a:prstGeom prst="rect">
            <a:avLst/>
          </a:prstGeom>
          <a:noFill/>
          <a:ln>
            <a:noFill/>
          </a:ln>
        </p:spPr>
      </p:pic>
      <p:pic>
        <p:nvPicPr>
          <p:cNvPr id="228" name="Google Shape;228;p83" descr="Artboard 44 copy 2@2x.png"/>
          <p:cNvPicPr preferRelativeResize="0"/>
          <p:nvPr/>
        </p:nvPicPr>
        <p:blipFill rotWithShape="1">
          <a:blip r:embed="rId5">
            <a:alphaModFix/>
          </a:blip>
          <a:srcRect/>
          <a:stretch/>
        </p:blipFill>
        <p:spPr>
          <a:xfrm>
            <a:off x="457200" y="1154370"/>
            <a:ext cx="1689100" cy="137939"/>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7_Standard Slide">
  <p:cSld name="17_Standard Slide">
    <p:spTree>
      <p:nvGrpSpPr>
        <p:cNvPr id="1" name="Shape 229"/>
        <p:cNvGrpSpPr/>
        <p:nvPr/>
      </p:nvGrpSpPr>
      <p:grpSpPr>
        <a:xfrm>
          <a:off x="0" y="0"/>
          <a:ext cx="0" cy="0"/>
          <a:chOff x="0" y="0"/>
          <a:chExt cx="0" cy="0"/>
        </a:xfrm>
      </p:grpSpPr>
      <p:sp>
        <p:nvSpPr>
          <p:cNvPr id="230" name="Google Shape;230;p84"/>
          <p:cNvSpPr/>
          <p:nvPr/>
        </p:nvSpPr>
        <p:spPr>
          <a:xfrm>
            <a:off x="973667" y="6570663"/>
            <a:ext cx="8170333" cy="287337"/>
          </a:xfrm>
          <a:prstGeom prst="rect">
            <a:avLst/>
          </a:prstGeom>
          <a:solidFill>
            <a:srgbClr val="948B8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D8D8D8"/>
              </a:solidFill>
              <a:latin typeface="Arial"/>
              <a:ea typeface="Arial"/>
              <a:cs typeface="Arial"/>
              <a:sym typeface="Arial"/>
            </a:endParaRPr>
          </a:p>
        </p:txBody>
      </p:sp>
      <p:sp>
        <p:nvSpPr>
          <p:cNvPr id="231" name="Google Shape;231;p84"/>
          <p:cNvSpPr/>
          <p:nvPr/>
        </p:nvSpPr>
        <p:spPr>
          <a:xfrm>
            <a:off x="457200" y="1017587"/>
            <a:ext cx="1689100" cy="106899"/>
          </a:xfrm>
          <a:prstGeom prst="rect">
            <a:avLst/>
          </a:prstGeom>
          <a:solidFill>
            <a:srgbClr val="EE34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32" name="Google Shape;232;p84"/>
          <p:cNvCxnSpPr/>
          <p:nvPr/>
        </p:nvCxnSpPr>
        <p:spPr>
          <a:xfrm>
            <a:off x="457200" y="1017588"/>
            <a:ext cx="8229600" cy="0"/>
          </a:xfrm>
          <a:prstGeom prst="straightConnector1">
            <a:avLst/>
          </a:prstGeom>
          <a:noFill/>
          <a:ln w="12700" cap="flat" cmpd="sng">
            <a:solidFill>
              <a:srgbClr val="8A7C74"/>
            </a:solidFill>
            <a:prstDash val="solid"/>
            <a:round/>
            <a:headEnd type="none" w="sm" len="sm"/>
            <a:tailEnd type="none" w="sm" len="sm"/>
          </a:ln>
        </p:spPr>
      </p:cxnSp>
      <p:sp>
        <p:nvSpPr>
          <p:cNvPr id="233" name="Google Shape;233;p84"/>
          <p:cNvSpPr txBox="1">
            <a:spLocks noGrp="1"/>
          </p:cNvSpPr>
          <p:nvPr>
            <p:ph type="title"/>
          </p:nvPr>
        </p:nvSpPr>
        <p:spPr>
          <a:xfrm>
            <a:off x="482600" y="188144"/>
            <a:ext cx="7877631" cy="742855"/>
          </a:xfrm>
          <a:prstGeom prst="rect">
            <a:avLst/>
          </a:prstGeom>
          <a:noFill/>
          <a:ln>
            <a:noFill/>
          </a:ln>
        </p:spPr>
        <p:txBody>
          <a:bodyPr spcFirstLastPara="1" wrap="square" lIns="0" tIns="45700" rIns="108000" bIns="46800" anchor="b" anchorCtr="0">
            <a:normAutofit/>
          </a:bodyPr>
          <a:lstStyle>
            <a:lvl1pPr lvl="0" algn="l">
              <a:lnSpc>
                <a:spcPct val="100000"/>
              </a:lnSpc>
              <a:spcBef>
                <a:spcPts val="0"/>
              </a:spcBef>
              <a:spcAft>
                <a:spcPts val="0"/>
              </a:spcAft>
              <a:buSzPts val="1400"/>
              <a:buNone/>
              <a:defRPr sz="3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4" name="Google Shape;234;p84"/>
          <p:cNvSpPr txBox="1">
            <a:spLocks noGrp="1"/>
          </p:cNvSpPr>
          <p:nvPr>
            <p:ph type="body" idx="1"/>
          </p:nvPr>
        </p:nvSpPr>
        <p:spPr>
          <a:xfrm>
            <a:off x="457200" y="1516063"/>
            <a:ext cx="5926138" cy="4840287"/>
          </a:xfrm>
          <a:prstGeom prst="rect">
            <a:avLst/>
          </a:prstGeom>
          <a:noFill/>
          <a:ln>
            <a:noFill/>
          </a:ln>
        </p:spPr>
        <p:txBody>
          <a:bodyPr spcFirstLastPara="1" wrap="square" lIns="0" tIns="45700" rIns="91425" bIns="45700" anchor="t" anchorCtr="0">
            <a:noAutofit/>
          </a:bodyPr>
          <a:lstStyle>
            <a:lvl1pPr marL="457200" lvl="0" indent="-228600" algn="l">
              <a:lnSpc>
                <a:spcPct val="100000"/>
              </a:lnSpc>
              <a:spcBef>
                <a:spcPts val="360"/>
              </a:spcBef>
              <a:spcAft>
                <a:spcPts val="0"/>
              </a:spcAft>
              <a:buSzPts val="1400"/>
              <a:buNone/>
              <a:defRPr/>
            </a:lvl1pPr>
            <a:lvl2pPr marL="914400" lvl="1" indent="-228600" algn="l">
              <a:lnSpc>
                <a:spcPct val="100000"/>
              </a:lnSpc>
              <a:spcBef>
                <a:spcPts val="800"/>
              </a:spcBef>
              <a:spcAft>
                <a:spcPts val="0"/>
              </a:spcAft>
              <a:buSzPts val="1400"/>
              <a:buNone/>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55600" algn="l">
              <a:lnSpc>
                <a:spcPct val="100000"/>
              </a:lnSpc>
              <a:spcBef>
                <a:spcPts val="6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235" name="Google Shape;235;p84"/>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6" name="Google Shape;236;p84"/>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9pPr>
          </a:lstStyle>
          <a:p>
            <a:pPr marL="0" lvl="0" indent="0" algn="r" rtl="0">
              <a:spcBef>
                <a:spcPts val="0"/>
              </a:spcBef>
              <a:spcAft>
                <a:spcPts val="0"/>
              </a:spcAft>
              <a:buNone/>
            </a:pPr>
            <a:fld id="{00000000-1234-1234-1234-123412341234}" type="slidenum">
              <a:rPr lang="en-US"/>
              <a:t>‹#›</a:t>
            </a:fld>
            <a:endParaRPr/>
          </a:p>
        </p:txBody>
      </p:sp>
      <p:pic>
        <p:nvPicPr>
          <p:cNvPr id="237" name="Google Shape;237;p84" descr="Artboard 1@4x.png"/>
          <p:cNvPicPr preferRelativeResize="0"/>
          <p:nvPr/>
        </p:nvPicPr>
        <p:blipFill rotWithShape="1">
          <a:blip r:embed="rId2">
            <a:alphaModFix/>
          </a:blip>
          <a:srcRect/>
          <a:stretch/>
        </p:blipFill>
        <p:spPr>
          <a:xfrm>
            <a:off x="8416907" y="89647"/>
            <a:ext cx="653135" cy="561656"/>
          </a:xfrm>
          <a:prstGeom prst="rect">
            <a:avLst/>
          </a:prstGeom>
          <a:noFill/>
          <a:ln>
            <a:noFill/>
          </a:ln>
        </p:spPr>
      </p:pic>
      <p:pic>
        <p:nvPicPr>
          <p:cNvPr id="238" name="Google Shape;238;p84" descr="PurpleCorner-33.png"/>
          <p:cNvPicPr preferRelativeResize="0"/>
          <p:nvPr/>
        </p:nvPicPr>
        <p:blipFill rotWithShape="1">
          <a:blip r:embed="rId3">
            <a:alphaModFix/>
          </a:blip>
          <a:srcRect/>
          <a:stretch/>
        </p:blipFill>
        <p:spPr>
          <a:xfrm>
            <a:off x="-112057" y="6421438"/>
            <a:ext cx="3429000" cy="507118"/>
          </a:xfrm>
          <a:prstGeom prst="rect">
            <a:avLst/>
          </a:prstGeom>
          <a:noFill/>
          <a:ln>
            <a:noFill/>
          </a:ln>
        </p:spPr>
      </p:pic>
      <p:pic>
        <p:nvPicPr>
          <p:cNvPr id="239" name="Google Shape;239;p84" descr="flower-Icon.png"/>
          <p:cNvPicPr preferRelativeResize="0"/>
          <p:nvPr/>
        </p:nvPicPr>
        <p:blipFill rotWithShape="1">
          <a:blip r:embed="rId4">
            <a:alphaModFix/>
          </a:blip>
          <a:srcRect/>
          <a:stretch/>
        </p:blipFill>
        <p:spPr>
          <a:xfrm>
            <a:off x="114300" y="6527520"/>
            <a:ext cx="368300" cy="298450"/>
          </a:xfrm>
          <a:prstGeom prst="rect">
            <a:avLst/>
          </a:prstGeom>
          <a:noFill/>
          <a:ln>
            <a:noFill/>
          </a:ln>
        </p:spPr>
      </p:pic>
      <p:pic>
        <p:nvPicPr>
          <p:cNvPr id="240" name="Google Shape;240;p84" descr="Artboard 44 copy 2@2x.png"/>
          <p:cNvPicPr preferRelativeResize="0"/>
          <p:nvPr/>
        </p:nvPicPr>
        <p:blipFill rotWithShape="1">
          <a:blip r:embed="rId5">
            <a:alphaModFix/>
          </a:blip>
          <a:srcRect/>
          <a:stretch/>
        </p:blipFill>
        <p:spPr>
          <a:xfrm>
            <a:off x="457200" y="1154370"/>
            <a:ext cx="1689100" cy="13793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 Slide">
  <p:cSld name="Standard Slide">
    <p:spTree>
      <p:nvGrpSpPr>
        <p:cNvPr id="1" name="Shape 25"/>
        <p:cNvGrpSpPr/>
        <p:nvPr/>
      </p:nvGrpSpPr>
      <p:grpSpPr>
        <a:xfrm>
          <a:off x="0" y="0"/>
          <a:ext cx="0" cy="0"/>
          <a:chOff x="0" y="0"/>
          <a:chExt cx="0" cy="0"/>
        </a:xfrm>
      </p:grpSpPr>
      <p:sp>
        <p:nvSpPr>
          <p:cNvPr id="26" name="Google Shape;26;p46"/>
          <p:cNvSpPr/>
          <p:nvPr/>
        </p:nvSpPr>
        <p:spPr>
          <a:xfrm>
            <a:off x="973667" y="6570663"/>
            <a:ext cx="8170333" cy="287337"/>
          </a:xfrm>
          <a:prstGeom prst="rect">
            <a:avLst/>
          </a:prstGeom>
          <a:solidFill>
            <a:srgbClr val="948B8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8D8D8"/>
              </a:solidFill>
              <a:latin typeface="Candara"/>
              <a:ea typeface="Candara"/>
              <a:cs typeface="Candara"/>
              <a:sym typeface="Candara"/>
            </a:endParaRPr>
          </a:p>
        </p:txBody>
      </p:sp>
      <p:sp>
        <p:nvSpPr>
          <p:cNvPr id="27" name="Google Shape;27;p46"/>
          <p:cNvSpPr/>
          <p:nvPr/>
        </p:nvSpPr>
        <p:spPr>
          <a:xfrm>
            <a:off x="457200" y="1017587"/>
            <a:ext cx="1689100" cy="106899"/>
          </a:xfrm>
          <a:prstGeom prst="rect">
            <a:avLst/>
          </a:prstGeom>
          <a:solidFill>
            <a:srgbClr val="EE34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ndara"/>
              <a:ea typeface="Candara"/>
              <a:cs typeface="Candara"/>
              <a:sym typeface="Candara"/>
            </a:endParaRPr>
          </a:p>
        </p:txBody>
      </p:sp>
      <p:cxnSp>
        <p:nvCxnSpPr>
          <p:cNvPr id="28" name="Google Shape;28;p46"/>
          <p:cNvCxnSpPr/>
          <p:nvPr/>
        </p:nvCxnSpPr>
        <p:spPr>
          <a:xfrm>
            <a:off x="457200" y="1017588"/>
            <a:ext cx="8229600" cy="0"/>
          </a:xfrm>
          <a:prstGeom prst="straightConnector1">
            <a:avLst/>
          </a:prstGeom>
          <a:noFill/>
          <a:ln w="12700" cap="flat" cmpd="sng">
            <a:solidFill>
              <a:srgbClr val="8A7C74"/>
            </a:solidFill>
            <a:prstDash val="solid"/>
            <a:round/>
            <a:headEnd type="none" w="sm" len="sm"/>
            <a:tailEnd type="none" w="sm" len="sm"/>
          </a:ln>
        </p:spPr>
      </p:cxnSp>
      <p:sp>
        <p:nvSpPr>
          <p:cNvPr id="29" name="Google Shape;29;p46"/>
          <p:cNvSpPr txBox="1">
            <a:spLocks noGrp="1"/>
          </p:cNvSpPr>
          <p:nvPr>
            <p:ph type="title"/>
          </p:nvPr>
        </p:nvSpPr>
        <p:spPr>
          <a:xfrm>
            <a:off x="482600" y="188144"/>
            <a:ext cx="7877631" cy="742855"/>
          </a:xfrm>
          <a:prstGeom prst="rect">
            <a:avLst/>
          </a:prstGeom>
          <a:noFill/>
          <a:ln>
            <a:noFill/>
          </a:ln>
        </p:spPr>
        <p:txBody>
          <a:bodyPr spcFirstLastPara="1" wrap="square" lIns="0" tIns="45700" rIns="108000" bIns="46800" anchor="b" anchorCtr="0">
            <a:normAutofit/>
          </a:bodyPr>
          <a:lstStyle>
            <a:lvl1pPr lvl="0" algn="l">
              <a:lnSpc>
                <a:spcPct val="100000"/>
              </a:lnSpc>
              <a:spcBef>
                <a:spcPts val="0"/>
              </a:spcBef>
              <a:spcAft>
                <a:spcPts val="0"/>
              </a:spcAft>
              <a:buSzPts val="1400"/>
              <a:buNone/>
              <a:defRPr sz="3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6"/>
          <p:cNvSpPr txBox="1">
            <a:spLocks noGrp="1"/>
          </p:cNvSpPr>
          <p:nvPr>
            <p:ph type="body" idx="1"/>
          </p:nvPr>
        </p:nvSpPr>
        <p:spPr>
          <a:xfrm>
            <a:off x="457200" y="1516063"/>
            <a:ext cx="5926138" cy="4840287"/>
          </a:xfrm>
          <a:prstGeom prst="rect">
            <a:avLst/>
          </a:prstGeom>
          <a:noFill/>
          <a:ln>
            <a:noFill/>
          </a:ln>
        </p:spPr>
        <p:txBody>
          <a:bodyPr spcFirstLastPara="1" wrap="square" lIns="0" tIns="45700" rIns="91425" bIns="45700" anchor="t" anchorCtr="0">
            <a:noAutofit/>
          </a:bodyPr>
          <a:lstStyle>
            <a:lvl1pPr marL="457200" lvl="0" indent="-228600" algn="l">
              <a:lnSpc>
                <a:spcPct val="100000"/>
              </a:lnSpc>
              <a:spcBef>
                <a:spcPts val="360"/>
              </a:spcBef>
              <a:spcAft>
                <a:spcPts val="0"/>
              </a:spcAft>
              <a:buSzPts val="1400"/>
              <a:buNone/>
              <a:defRPr/>
            </a:lvl1pPr>
            <a:lvl2pPr marL="914400" lvl="1" indent="-228600" algn="l">
              <a:lnSpc>
                <a:spcPct val="100000"/>
              </a:lnSpc>
              <a:spcBef>
                <a:spcPts val="800"/>
              </a:spcBef>
              <a:spcAft>
                <a:spcPts val="0"/>
              </a:spcAft>
              <a:buSzPts val="14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 name="Google Shape;31;p46"/>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6"/>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9pPr>
          </a:lstStyle>
          <a:p>
            <a:pPr marL="0" lvl="0" indent="0" algn="r" rtl="0">
              <a:spcBef>
                <a:spcPts val="0"/>
              </a:spcBef>
              <a:spcAft>
                <a:spcPts val="0"/>
              </a:spcAft>
              <a:buNone/>
            </a:pPr>
            <a:fld id="{00000000-1234-1234-1234-123412341234}" type="slidenum">
              <a:rPr lang="en-US"/>
              <a:t>‹#›</a:t>
            </a:fld>
            <a:endParaRPr/>
          </a:p>
        </p:txBody>
      </p:sp>
      <p:pic>
        <p:nvPicPr>
          <p:cNvPr id="33" name="Google Shape;33;p46" descr="Artboard 1@4x.png"/>
          <p:cNvPicPr preferRelativeResize="0"/>
          <p:nvPr/>
        </p:nvPicPr>
        <p:blipFill rotWithShape="1">
          <a:blip r:embed="rId2">
            <a:alphaModFix/>
          </a:blip>
          <a:srcRect/>
          <a:stretch/>
        </p:blipFill>
        <p:spPr>
          <a:xfrm>
            <a:off x="8416907" y="89647"/>
            <a:ext cx="653135" cy="561656"/>
          </a:xfrm>
          <a:prstGeom prst="rect">
            <a:avLst/>
          </a:prstGeom>
          <a:noFill/>
          <a:ln>
            <a:noFill/>
          </a:ln>
        </p:spPr>
      </p:pic>
      <p:pic>
        <p:nvPicPr>
          <p:cNvPr id="34" name="Google Shape;34;p46" descr="PurpleCorner-33.png"/>
          <p:cNvPicPr preferRelativeResize="0"/>
          <p:nvPr/>
        </p:nvPicPr>
        <p:blipFill rotWithShape="1">
          <a:blip r:embed="rId3">
            <a:alphaModFix/>
          </a:blip>
          <a:srcRect/>
          <a:stretch/>
        </p:blipFill>
        <p:spPr>
          <a:xfrm>
            <a:off x="-112057" y="6421438"/>
            <a:ext cx="3429000" cy="507118"/>
          </a:xfrm>
          <a:prstGeom prst="rect">
            <a:avLst/>
          </a:prstGeom>
          <a:noFill/>
          <a:ln>
            <a:noFill/>
          </a:ln>
        </p:spPr>
      </p:pic>
      <p:pic>
        <p:nvPicPr>
          <p:cNvPr id="35" name="Google Shape;35;p46" descr="flower-Icon.png"/>
          <p:cNvPicPr preferRelativeResize="0"/>
          <p:nvPr/>
        </p:nvPicPr>
        <p:blipFill rotWithShape="1">
          <a:blip r:embed="rId4">
            <a:alphaModFix/>
          </a:blip>
          <a:srcRect/>
          <a:stretch/>
        </p:blipFill>
        <p:spPr>
          <a:xfrm>
            <a:off x="114300" y="6527520"/>
            <a:ext cx="368300" cy="298450"/>
          </a:xfrm>
          <a:prstGeom prst="rect">
            <a:avLst/>
          </a:prstGeom>
          <a:noFill/>
          <a:ln>
            <a:noFill/>
          </a:ln>
        </p:spPr>
      </p:pic>
      <p:pic>
        <p:nvPicPr>
          <p:cNvPr id="36" name="Google Shape;36;p46" descr="Artboard 44 copy 2@2x.png"/>
          <p:cNvPicPr preferRelativeResize="0"/>
          <p:nvPr/>
        </p:nvPicPr>
        <p:blipFill rotWithShape="1">
          <a:blip r:embed="rId5">
            <a:alphaModFix/>
          </a:blip>
          <a:srcRect/>
          <a:stretch/>
        </p:blipFill>
        <p:spPr>
          <a:xfrm>
            <a:off x="457200" y="1154370"/>
            <a:ext cx="1689100" cy="137939"/>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8_Standard Slide">
  <p:cSld name="18_Standard Slide">
    <p:spTree>
      <p:nvGrpSpPr>
        <p:cNvPr id="1" name="Shape 241"/>
        <p:cNvGrpSpPr/>
        <p:nvPr/>
      </p:nvGrpSpPr>
      <p:grpSpPr>
        <a:xfrm>
          <a:off x="0" y="0"/>
          <a:ext cx="0" cy="0"/>
          <a:chOff x="0" y="0"/>
          <a:chExt cx="0" cy="0"/>
        </a:xfrm>
      </p:grpSpPr>
      <p:sp>
        <p:nvSpPr>
          <p:cNvPr id="242" name="Google Shape;242;p85"/>
          <p:cNvSpPr/>
          <p:nvPr/>
        </p:nvSpPr>
        <p:spPr>
          <a:xfrm>
            <a:off x="973667" y="6570663"/>
            <a:ext cx="8170333" cy="287337"/>
          </a:xfrm>
          <a:prstGeom prst="rect">
            <a:avLst/>
          </a:prstGeom>
          <a:solidFill>
            <a:srgbClr val="948B8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D8D8D8"/>
              </a:solidFill>
              <a:latin typeface="Arial"/>
              <a:ea typeface="Arial"/>
              <a:cs typeface="Arial"/>
              <a:sym typeface="Arial"/>
            </a:endParaRPr>
          </a:p>
        </p:txBody>
      </p:sp>
      <p:sp>
        <p:nvSpPr>
          <p:cNvPr id="243" name="Google Shape;243;p85"/>
          <p:cNvSpPr/>
          <p:nvPr/>
        </p:nvSpPr>
        <p:spPr>
          <a:xfrm>
            <a:off x="457200" y="1017587"/>
            <a:ext cx="1689100" cy="106899"/>
          </a:xfrm>
          <a:prstGeom prst="rect">
            <a:avLst/>
          </a:prstGeom>
          <a:solidFill>
            <a:srgbClr val="EE34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44" name="Google Shape;244;p85"/>
          <p:cNvCxnSpPr/>
          <p:nvPr/>
        </p:nvCxnSpPr>
        <p:spPr>
          <a:xfrm>
            <a:off x="457200" y="1017588"/>
            <a:ext cx="8229600" cy="0"/>
          </a:xfrm>
          <a:prstGeom prst="straightConnector1">
            <a:avLst/>
          </a:prstGeom>
          <a:noFill/>
          <a:ln w="12700" cap="flat" cmpd="sng">
            <a:solidFill>
              <a:srgbClr val="8A7C74"/>
            </a:solidFill>
            <a:prstDash val="solid"/>
            <a:round/>
            <a:headEnd type="none" w="sm" len="sm"/>
            <a:tailEnd type="none" w="sm" len="sm"/>
          </a:ln>
        </p:spPr>
      </p:cxnSp>
      <p:sp>
        <p:nvSpPr>
          <p:cNvPr id="245" name="Google Shape;245;p85"/>
          <p:cNvSpPr txBox="1">
            <a:spLocks noGrp="1"/>
          </p:cNvSpPr>
          <p:nvPr>
            <p:ph type="title"/>
          </p:nvPr>
        </p:nvSpPr>
        <p:spPr>
          <a:xfrm>
            <a:off x="482600" y="188144"/>
            <a:ext cx="7877631" cy="742855"/>
          </a:xfrm>
          <a:prstGeom prst="rect">
            <a:avLst/>
          </a:prstGeom>
          <a:noFill/>
          <a:ln>
            <a:noFill/>
          </a:ln>
        </p:spPr>
        <p:txBody>
          <a:bodyPr spcFirstLastPara="1" wrap="square" lIns="0" tIns="45700" rIns="108000" bIns="46800" anchor="b" anchorCtr="0">
            <a:normAutofit/>
          </a:bodyPr>
          <a:lstStyle>
            <a:lvl1pPr lvl="0" algn="l">
              <a:lnSpc>
                <a:spcPct val="100000"/>
              </a:lnSpc>
              <a:spcBef>
                <a:spcPts val="0"/>
              </a:spcBef>
              <a:spcAft>
                <a:spcPts val="0"/>
              </a:spcAft>
              <a:buSzPts val="1400"/>
              <a:buNone/>
              <a:defRPr sz="3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6" name="Google Shape;246;p85"/>
          <p:cNvSpPr txBox="1">
            <a:spLocks noGrp="1"/>
          </p:cNvSpPr>
          <p:nvPr>
            <p:ph type="body" idx="1"/>
          </p:nvPr>
        </p:nvSpPr>
        <p:spPr>
          <a:xfrm>
            <a:off x="457200" y="1516063"/>
            <a:ext cx="5926138" cy="4840287"/>
          </a:xfrm>
          <a:prstGeom prst="rect">
            <a:avLst/>
          </a:prstGeom>
          <a:noFill/>
          <a:ln>
            <a:noFill/>
          </a:ln>
        </p:spPr>
        <p:txBody>
          <a:bodyPr spcFirstLastPara="1" wrap="square" lIns="0" tIns="45700" rIns="91425" bIns="45700" anchor="t" anchorCtr="0">
            <a:noAutofit/>
          </a:bodyPr>
          <a:lstStyle>
            <a:lvl1pPr marL="457200" lvl="0" indent="-228600" algn="l">
              <a:lnSpc>
                <a:spcPct val="100000"/>
              </a:lnSpc>
              <a:spcBef>
                <a:spcPts val="360"/>
              </a:spcBef>
              <a:spcAft>
                <a:spcPts val="0"/>
              </a:spcAft>
              <a:buSzPts val="1400"/>
              <a:buNone/>
              <a:defRPr/>
            </a:lvl1pPr>
            <a:lvl2pPr marL="914400" lvl="1" indent="-228600" algn="l">
              <a:lnSpc>
                <a:spcPct val="100000"/>
              </a:lnSpc>
              <a:spcBef>
                <a:spcPts val="800"/>
              </a:spcBef>
              <a:spcAft>
                <a:spcPts val="0"/>
              </a:spcAft>
              <a:buSzPts val="1400"/>
              <a:buNone/>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55600" algn="l">
              <a:lnSpc>
                <a:spcPct val="100000"/>
              </a:lnSpc>
              <a:spcBef>
                <a:spcPts val="6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247" name="Google Shape;247;p85"/>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8" name="Google Shape;248;p85"/>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9pPr>
          </a:lstStyle>
          <a:p>
            <a:pPr marL="0" lvl="0" indent="0" algn="r" rtl="0">
              <a:spcBef>
                <a:spcPts val="0"/>
              </a:spcBef>
              <a:spcAft>
                <a:spcPts val="0"/>
              </a:spcAft>
              <a:buNone/>
            </a:pPr>
            <a:fld id="{00000000-1234-1234-1234-123412341234}" type="slidenum">
              <a:rPr lang="en-US"/>
              <a:t>‹#›</a:t>
            </a:fld>
            <a:endParaRPr/>
          </a:p>
        </p:txBody>
      </p:sp>
      <p:pic>
        <p:nvPicPr>
          <p:cNvPr id="249" name="Google Shape;249;p85" descr="Artboard 1@4x.png"/>
          <p:cNvPicPr preferRelativeResize="0"/>
          <p:nvPr/>
        </p:nvPicPr>
        <p:blipFill rotWithShape="1">
          <a:blip r:embed="rId2">
            <a:alphaModFix/>
          </a:blip>
          <a:srcRect/>
          <a:stretch/>
        </p:blipFill>
        <p:spPr>
          <a:xfrm>
            <a:off x="8416907" y="89647"/>
            <a:ext cx="653135" cy="561656"/>
          </a:xfrm>
          <a:prstGeom prst="rect">
            <a:avLst/>
          </a:prstGeom>
          <a:noFill/>
          <a:ln>
            <a:noFill/>
          </a:ln>
        </p:spPr>
      </p:pic>
      <p:pic>
        <p:nvPicPr>
          <p:cNvPr id="250" name="Google Shape;250;p85" descr="PurpleCorner-33.png"/>
          <p:cNvPicPr preferRelativeResize="0"/>
          <p:nvPr/>
        </p:nvPicPr>
        <p:blipFill rotWithShape="1">
          <a:blip r:embed="rId3">
            <a:alphaModFix/>
          </a:blip>
          <a:srcRect/>
          <a:stretch/>
        </p:blipFill>
        <p:spPr>
          <a:xfrm>
            <a:off x="-112057" y="6421438"/>
            <a:ext cx="3429000" cy="507118"/>
          </a:xfrm>
          <a:prstGeom prst="rect">
            <a:avLst/>
          </a:prstGeom>
          <a:noFill/>
          <a:ln>
            <a:noFill/>
          </a:ln>
        </p:spPr>
      </p:pic>
      <p:pic>
        <p:nvPicPr>
          <p:cNvPr id="251" name="Google Shape;251;p85" descr="flower-Icon.png"/>
          <p:cNvPicPr preferRelativeResize="0"/>
          <p:nvPr/>
        </p:nvPicPr>
        <p:blipFill rotWithShape="1">
          <a:blip r:embed="rId4">
            <a:alphaModFix/>
          </a:blip>
          <a:srcRect/>
          <a:stretch/>
        </p:blipFill>
        <p:spPr>
          <a:xfrm>
            <a:off x="114300" y="6527520"/>
            <a:ext cx="368300" cy="298450"/>
          </a:xfrm>
          <a:prstGeom prst="rect">
            <a:avLst/>
          </a:prstGeom>
          <a:noFill/>
          <a:ln>
            <a:noFill/>
          </a:ln>
        </p:spPr>
      </p:pic>
      <p:pic>
        <p:nvPicPr>
          <p:cNvPr id="252" name="Google Shape;252;p85" descr="Artboard 44 copy 2@2x.png"/>
          <p:cNvPicPr preferRelativeResize="0"/>
          <p:nvPr/>
        </p:nvPicPr>
        <p:blipFill rotWithShape="1">
          <a:blip r:embed="rId5">
            <a:alphaModFix/>
          </a:blip>
          <a:srcRect/>
          <a:stretch/>
        </p:blipFill>
        <p:spPr>
          <a:xfrm>
            <a:off x="457200" y="1154370"/>
            <a:ext cx="1689100" cy="13793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9_Standard Slide">
  <p:cSld name="19_Standard Slide">
    <p:spTree>
      <p:nvGrpSpPr>
        <p:cNvPr id="1" name="Shape 253"/>
        <p:cNvGrpSpPr/>
        <p:nvPr/>
      </p:nvGrpSpPr>
      <p:grpSpPr>
        <a:xfrm>
          <a:off x="0" y="0"/>
          <a:ext cx="0" cy="0"/>
          <a:chOff x="0" y="0"/>
          <a:chExt cx="0" cy="0"/>
        </a:xfrm>
      </p:grpSpPr>
      <p:sp>
        <p:nvSpPr>
          <p:cNvPr id="254" name="Google Shape;254;p86"/>
          <p:cNvSpPr/>
          <p:nvPr/>
        </p:nvSpPr>
        <p:spPr>
          <a:xfrm>
            <a:off x="973667" y="6570663"/>
            <a:ext cx="8170333" cy="287337"/>
          </a:xfrm>
          <a:prstGeom prst="rect">
            <a:avLst/>
          </a:prstGeom>
          <a:solidFill>
            <a:srgbClr val="948B8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D8D8D8"/>
              </a:solidFill>
              <a:latin typeface="Arial"/>
              <a:ea typeface="Arial"/>
              <a:cs typeface="Arial"/>
              <a:sym typeface="Arial"/>
            </a:endParaRPr>
          </a:p>
        </p:txBody>
      </p:sp>
      <p:sp>
        <p:nvSpPr>
          <p:cNvPr id="255" name="Google Shape;255;p86"/>
          <p:cNvSpPr/>
          <p:nvPr/>
        </p:nvSpPr>
        <p:spPr>
          <a:xfrm>
            <a:off x="457200" y="1017587"/>
            <a:ext cx="1689100" cy="106899"/>
          </a:xfrm>
          <a:prstGeom prst="rect">
            <a:avLst/>
          </a:prstGeom>
          <a:solidFill>
            <a:srgbClr val="EE34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56" name="Google Shape;256;p86"/>
          <p:cNvCxnSpPr/>
          <p:nvPr/>
        </p:nvCxnSpPr>
        <p:spPr>
          <a:xfrm>
            <a:off x="457200" y="1017588"/>
            <a:ext cx="8229600" cy="0"/>
          </a:xfrm>
          <a:prstGeom prst="straightConnector1">
            <a:avLst/>
          </a:prstGeom>
          <a:noFill/>
          <a:ln w="12700" cap="flat" cmpd="sng">
            <a:solidFill>
              <a:srgbClr val="8A7C74"/>
            </a:solidFill>
            <a:prstDash val="solid"/>
            <a:round/>
            <a:headEnd type="none" w="sm" len="sm"/>
            <a:tailEnd type="none" w="sm" len="sm"/>
          </a:ln>
        </p:spPr>
      </p:cxnSp>
      <p:sp>
        <p:nvSpPr>
          <p:cNvPr id="257" name="Google Shape;257;p86"/>
          <p:cNvSpPr txBox="1">
            <a:spLocks noGrp="1"/>
          </p:cNvSpPr>
          <p:nvPr>
            <p:ph type="title"/>
          </p:nvPr>
        </p:nvSpPr>
        <p:spPr>
          <a:xfrm>
            <a:off x="482600" y="188144"/>
            <a:ext cx="7877631" cy="742855"/>
          </a:xfrm>
          <a:prstGeom prst="rect">
            <a:avLst/>
          </a:prstGeom>
          <a:noFill/>
          <a:ln>
            <a:noFill/>
          </a:ln>
        </p:spPr>
        <p:txBody>
          <a:bodyPr spcFirstLastPara="1" wrap="square" lIns="0" tIns="45700" rIns="108000" bIns="46800" anchor="b" anchorCtr="0">
            <a:normAutofit/>
          </a:bodyPr>
          <a:lstStyle>
            <a:lvl1pPr lvl="0" algn="l">
              <a:lnSpc>
                <a:spcPct val="100000"/>
              </a:lnSpc>
              <a:spcBef>
                <a:spcPts val="0"/>
              </a:spcBef>
              <a:spcAft>
                <a:spcPts val="0"/>
              </a:spcAft>
              <a:buSzPts val="1400"/>
              <a:buNone/>
              <a:defRPr sz="3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8" name="Google Shape;258;p86"/>
          <p:cNvSpPr txBox="1">
            <a:spLocks noGrp="1"/>
          </p:cNvSpPr>
          <p:nvPr>
            <p:ph type="body" idx="1"/>
          </p:nvPr>
        </p:nvSpPr>
        <p:spPr>
          <a:xfrm>
            <a:off x="457200" y="1516063"/>
            <a:ext cx="5926138" cy="4840287"/>
          </a:xfrm>
          <a:prstGeom prst="rect">
            <a:avLst/>
          </a:prstGeom>
          <a:noFill/>
          <a:ln>
            <a:noFill/>
          </a:ln>
        </p:spPr>
        <p:txBody>
          <a:bodyPr spcFirstLastPara="1" wrap="square" lIns="0" tIns="45700" rIns="91425" bIns="45700" anchor="t" anchorCtr="0">
            <a:noAutofit/>
          </a:bodyPr>
          <a:lstStyle>
            <a:lvl1pPr marL="457200" lvl="0" indent="-228600" algn="l">
              <a:lnSpc>
                <a:spcPct val="100000"/>
              </a:lnSpc>
              <a:spcBef>
                <a:spcPts val="360"/>
              </a:spcBef>
              <a:spcAft>
                <a:spcPts val="0"/>
              </a:spcAft>
              <a:buSzPts val="1400"/>
              <a:buNone/>
              <a:defRPr/>
            </a:lvl1pPr>
            <a:lvl2pPr marL="914400" lvl="1" indent="-228600" algn="l">
              <a:lnSpc>
                <a:spcPct val="100000"/>
              </a:lnSpc>
              <a:spcBef>
                <a:spcPts val="800"/>
              </a:spcBef>
              <a:spcAft>
                <a:spcPts val="0"/>
              </a:spcAft>
              <a:buSzPts val="1400"/>
              <a:buNone/>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55600" algn="l">
              <a:lnSpc>
                <a:spcPct val="100000"/>
              </a:lnSpc>
              <a:spcBef>
                <a:spcPts val="6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259" name="Google Shape;259;p86"/>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0" name="Google Shape;260;p86"/>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9pPr>
          </a:lstStyle>
          <a:p>
            <a:pPr marL="0" lvl="0" indent="0" algn="r" rtl="0">
              <a:spcBef>
                <a:spcPts val="0"/>
              </a:spcBef>
              <a:spcAft>
                <a:spcPts val="0"/>
              </a:spcAft>
              <a:buNone/>
            </a:pPr>
            <a:fld id="{00000000-1234-1234-1234-123412341234}" type="slidenum">
              <a:rPr lang="en-US"/>
              <a:t>‹#›</a:t>
            </a:fld>
            <a:endParaRPr/>
          </a:p>
        </p:txBody>
      </p:sp>
      <p:pic>
        <p:nvPicPr>
          <p:cNvPr id="261" name="Google Shape;261;p86" descr="Artboard 1@4x.png"/>
          <p:cNvPicPr preferRelativeResize="0"/>
          <p:nvPr/>
        </p:nvPicPr>
        <p:blipFill rotWithShape="1">
          <a:blip r:embed="rId2">
            <a:alphaModFix/>
          </a:blip>
          <a:srcRect/>
          <a:stretch/>
        </p:blipFill>
        <p:spPr>
          <a:xfrm>
            <a:off x="8416907" y="89647"/>
            <a:ext cx="653135" cy="561656"/>
          </a:xfrm>
          <a:prstGeom prst="rect">
            <a:avLst/>
          </a:prstGeom>
          <a:noFill/>
          <a:ln>
            <a:noFill/>
          </a:ln>
        </p:spPr>
      </p:pic>
      <p:pic>
        <p:nvPicPr>
          <p:cNvPr id="262" name="Google Shape;262;p86" descr="PurpleCorner-33.png"/>
          <p:cNvPicPr preferRelativeResize="0"/>
          <p:nvPr/>
        </p:nvPicPr>
        <p:blipFill rotWithShape="1">
          <a:blip r:embed="rId3">
            <a:alphaModFix/>
          </a:blip>
          <a:srcRect/>
          <a:stretch/>
        </p:blipFill>
        <p:spPr>
          <a:xfrm>
            <a:off x="-112057" y="6421438"/>
            <a:ext cx="3429000" cy="507118"/>
          </a:xfrm>
          <a:prstGeom prst="rect">
            <a:avLst/>
          </a:prstGeom>
          <a:noFill/>
          <a:ln>
            <a:noFill/>
          </a:ln>
        </p:spPr>
      </p:pic>
      <p:pic>
        <p:nvPicPr>
          <p:cNvPr id="263" name="Google Shape;263;p86" descr="flower-Icon.png"/>
          <p:cNvPicPr preferRelativeResize="0"/>
          <p:nvPr/>
        </p:nvPicPr>
        <p:blipFill rotWithShape="1">
          <a:blip r:embed="rId4">
            <a:alphaModFix/>
          </a:blip>
          <a:srcRect/>
          <a:stretch/>
        </p:blipFill>
        <p:spPr>
          <a:xfrm>
            <a:off x="114300" y="6527520"/>
            <a:ext cx="368300" cy="298450"/>
          </a:xfrm>
          <a:prstGeom prst="rect">
            <a:avLst/>
          </a:prstGeom>
          <a:noFill/>
          <a:ln>
            <a:noFill/>
          </a:ln>
        </p:spPr>
      </p:pic>
      <p:pic>
        <p:nvPicPr>
          <p:cNvPr id="264" name="Google Shape;264;p86" descr="Artboard 44 copy 2@2x.png"/>
          <p:cNvPicPr preferRelativeResize="0"/>
          <p:nvPr/>
        </p:nvPicPr>
        <p:blipFill rotWithShape="1">
          <a:blip r:embed="rId5">
            <a:alphaModFix/>
          </a:blip>
          <a:srcRect/>
          <a:stretch/>
        </p:blipFill>
        <p:spPr>
          <a:xfrm>
            <a:off x="457200" y="1154370"/>
            <a:ext cx="1689100" cy="137939"/>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0_Standard Slide">
  <p:cSld name="20_Standard Slide">
    <p:spTree>
      <p:nvGrpSpPr>
        <p:cNvPr id="1" name="Shape 265"/>
        <p:cNvGrpSpPr/>
        <p:nvPr/>
      </p:nvGrpSpPr>
      <p:grpSpPr>
        <a:xfrm>
          <a:off x="0" y="0"/>
          <a:ext cx="0" cy="0"/>
          <a:chOff x="0" y="0"/>
          <a:chExt cx="0" cy="0"/>
        </a:xfrm>
      </p:grpSpPr>
      <p:sp>
        <p:nvSpPr>
          <p:cNvPr id="266" name="Google Shape;266;p87"/>
          <p:cNvSpPr/>
          <p:nvPr/>
        </p:nvSpPr>
        <p:spPr>
          <a:xfrm>
            <a:off x="973667" y="6570663"/>
            <a:ext cx="8170333" cy="287337"/>
          </a:xfrm>
          <a:prstGeom prst="rect">
            <a:avLst/>
          </a:prstGeom>
          <a:solidFill>
            <a:srgbClr val="948B8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D8D8D8"/>
              </a:solidFill>
              <a:latin typeface="Arial"/>
              <a:ea typeface="Arial"/>
              <a:cs typeface="Arial"/>
              <a:sym typeface="Arial"/>
            </a:endParaRPr>
          </a:p>
        </p:txBody>
      </p:sp>
      <p:sp>
        <p:nvSpPr>
          <p:cNvPr id="267" name="Google Shape;267;p87"/>
          <p:cNvSpPr/>
          <p:nvPr/>
        </p:nvSpPr>
        <p:spPr>
          <a:xfrm>
            <a:off x="457200" y="1017587"/>
            <a:ext cx="1689100" cy="106899"/>
          </a:xfrm>
          <a:prstGeom prst="rect">
            <a:avLst/>
          </a:prstGeom>
          <a:solidFill>
            <a:srgbClr val="EE34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68" name="Google Shape;268;p87"/>
          <p:cNvCxnSpPr/>
          <p:nvPr/>
        </p:nvCxnSpPr>
        <p:spPr>
          <a:xfrm>
            <a:off x="457200" y="1017588"/>
            <a:ext cx="8229600" cy="0"/>
          </a:xfrm>
          <a:prstGeom prst="straightConnector1">
            <a:avLst/>
          </a:prstGeom>
          <a:noFill/>
          <a:ln w="12700" cap="flat" cmpd="sng">
            <a:solidFill>
              <a:srgbClr val="8A7C74"/>
            </a:solidFill>
            <a:prstDash val="solid"/>
            <a:round/>
            <a:headEnd type="none" w="sm" len="sm"/>
            <a:tailEnd type="none" w="sm" len="sm"/>
          </a:ln>
        </p:spPr>
      </p:cxnSp>
      <p:sp>
        <p:nvSpPr>
          <p:cNvPr id="269" name="Google Shape;269;p87"/>
          <p:cNvSpPr txBox="1">
            <a:spLocks noGrp="1"/>
          </p:cNvSpPr>
          <p:nvPr>
            <p:ph type="title"/>
          </p:nvPr>
        </p:nvSpPr>
        <p:spPr>
          <a:xfrm>
            <a:off x="482600" y="188144"/>
            <a:ext cx="7877631" cy="742855"/>
          </a:xfrm>
          <a:prstGeom prst="rect">
            <a:avLst/>
          </a:prstGeom>
          <a:noFill/>
          <a:ln>
            <a:noFill/>
          </a:ln>
        </p:spPr>
        <p:txBody>
          <a:bodyPr spcFirstLastPara="1" wrap="square" lIns="0" tIns="45700" rIns="108000" bIns="46800" anchor="b" anchorCtr="0">
            <a:normAutofit/>
          </a:bodyPr>
          <a:lstStyle>
            <a:lvl1pPr lvl="0" algn="l">
              <a:lnSpc>
                <a:spcPct val="100000"/>
              </a:lnSpc>
              <a:spcBef>
                <a:spcPts val="0"/>
              </a:spcBef>
              <a:spcAft>
                <a:spcPts val="0"/>
              </a:spcAft>
              <a:buSzPts val="1400"/>
              <a:buNone/>
              <a:defRPr sz="3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0" name="Google Shape;270;p87"/>
          <p:cNvSpPr txBox="1">
            <a:spLocks noGrp="1"/>
          </p:cNvSpPr>
          <p:nvPr>
            <p:ph type="body" idx="1"/>
          </p:nvPr>
        </p:nvSpPr>
        <p:spPr>
          <a:xfrm>
            <a:off x="457200" y="1516063"/>
            <a:ext cx="5926138" cy="4840287"/>
          </a:xfrm>
          <a:prstGeom prst="rect">
            <a:avLst/>
          </a:prstGeom>
          <a:noFill/>
          <a:ln>
            <a:noFill/>
          </a:ln>
        </p:spPr>
        <p:txBody>
          <a:bodyPr spcFirstLastPara="1" wrap="square" lIns="0" tIns="45700" rIns="91425" bIns="45700" anchor="t" anchorCtr="0">
            <a:noAutofit/>
          </a:bodyPr>
          <a:lstStyle>
            <a:lvl1pPr marL="457200" lvl="0" indent="-228600" algn="l">
              <a:lnSpc>
                <a:spcPct val="100000"/>
              </a:lnSpc>
              <a:spcBef>
                <a:spcPts val="360"/>
              </a:spcBef>
              <a:spcAft>
                <a:spcPts val="0"/>
              </a:spcAft>
              <a:buSzPts val="1400"/>
              <a:buNone/>
              <a:defRPr/>
            </a:lvl1pPr>
            <a:lvl2pPr marL="914400" lvl="1" indent="-228600" algn="l">
              <a:lnSpc>
                <a:spcPct val="100000"/>
              </a:lnSpc>
              <a:spcBef>
                <a:spcPts val="800"/>
              </a:spcBef>
              <a:spcAft>
                <a:spcPts val="0"/>
              </a:spcAft>
              <a:buSzPts val="1400"/>
              <a:buNone/>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55600" algn="l">
              <a:lnSpc>
                <a:spcPct val="100000"/>
              </a:lnSpc>
              <a:spcBef>
                <a:spcPts val="6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271" name="Google Shape;271;p87"/>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2" name="Google Shape;272;p87"/>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9pPr>
          </a:lstStyle>
          <a:p>
            <a:pPr marL="0" lvl="0" indent="0" algn="r" rtl="0">
              <a:spcBef>
                <a:spcPts val="0"/>
              </a:spcBef>
              <a:spcAft>
                <a:spcPts val="0"/>
              </a:spcAft>
              <a:buNone/>
            </a:pPr>
            <a:fld id="{00000000-1234-1234-1234-123412341234}" type="slidenum">
              <a:rPr lang="en-US"/>
              <a:t>‹#›</a:t>
            </a:fld>
            <a:endParaRPr/>
          </a:p>
        </p:txBody>
      </p:sp>
      <p:pic>
        <p:nvPicPr>
          <p:cNvPr id="273" name="Google Shape;273;p87" descr="Artboard 1@4x.png"/>
          <p:cNvPicPr preferRelativeResize="0"/>
          <p:nvPr/>
        </p:nvPicPr>
        <p:blipFill rotWithShape="1">
          <a:blip r:embed="rId2">
            <a:alphaModFix/>
          </a:blip>
          <a:srcRect/>
          <a:stretch/>
        </p:blipFill>
        <p:spPr>
          <a:xfrm>
            <a:off x="8416907" y="89647"/>
            <a:ext cx="653135" cy="561656"/>
          </a:xfrm>
          <a:prstGeom prst="rect">
            <a:avLst/>
          </a:prstGeom>
          <a:noFill/>
          <a:ln>
            <a:noFill/>
          </a:ln>
        </p:spPr>
      </p:pic>
      <p:pic>
        <p:nvPicPr>
          <p:cNvPr id="274" name="Google Shape;274;p87" descr="PurpleCorner-33.png"/>
          <p:cNvPicPr preferRelativeResize="0"/>
          <p:nvPr/>
        </p:nvPicPr>
        <p:blipFill rotWithShape="1">
          <a:blip r:embed="rId3">
            <a:alphaModFix/>
          </a:blip>
          <a:srcRect/>
          <a:stretch/>
        </p:blipFill>
        <p:spPr>
          <a:xfrm>
            <a:off x="-112057" y="6421438"/>
            <a:ext cx="3429000" cy="507118"/>
          </a:xfrm>
          <a:prstGeom prst="rect">
            <a:avLst/>
          </a:prstGeom>
          <a:noFill/>
          <a:ln>
            <a:noFill/>
          </a:ln>
        </p:spPr>
      </p:pic>
      <p:pic>
        <p:nvPicPr>
          <p:cNvPr id="275" name="Google Shape;275;p87" descr="flower-Icon.png"/>
          <p:cNvPicPr preferRelativeResize="0"/>
          <p:nvPr/>
        </p:nvPicPr>
        <p:blipFill rotWithShape="1">
          <a:blip r:embed="rId4">
            <a:alphaModFix/>
          </a:blip>
          <a:srcRect/>
          <a:stretch/>
        </p:blipFill>
        <p:spPr>
          <a:xfrm>
            <a:off x="114300" y="6527520"/>
            <a:ext cx="368300" cy="298450"/>
          </a:xfrm>
          <a:prstGeom prst="rect">
            <a:avLst/>
          </a:prstGeom>
          <a:noFill/>
          <a:ln>
            <a:noFill/>
          </a:ln>
        </p:spPr>
      </p:pic>
      <p:pic>
        <p:nvPicPr>
          <p:cNvPr id="276" name="Google Shape;276;p87" descr="Artboard 44 copy 2@2x.png"/>
          <p:cNvPicPr preferRelativeResize="0"/>
          <p:nvPr/>
        </p:nvPicPr>
        <p:blipFill rotWithShape="1">
          <a:blip r:embed="rId5">
            <a:alphaModFix/>
          </a:blip>
          <a:srcRect/>
          <a:stretch/>
        </p:blipFill>
        <p:spPr>
          <a:xfrm>
            <a:off x="457200" y="1154370"/>
            <a:ext cx="1689100" cy="137939"/>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1_Standard Slide">
  <p:cSld name="21_Standard Slide">
    <p:spTree>
      <p:nvGrpSpPr>
        <p:cNvPr id="1" name="Shape 277"/>
        <p:cNvGrpSpPr/>
        <p:nvPr/>
      </p:nvGrpSpPr>
      <p:grpSpPr>
        <a:xfrm>
          <a:off x="0" y="0"/>
          <a:ext cx="0" cy="0"/>
          <a:chOff x="0" y="0"/>
          <a:chExt cx="0" cy="0"/>
        </a:xfrm>
      </p:grpSpPr>
      <p:sp>
        <p:nvSpPr>
          <p:cNvPr id="278" name="Google Shape;278;p88"/>
          <p:cNvSpPr/>
          <p:nvPr/>
        </p:nvSpPr>
        <p:spPr>
          <a:xfrm>
            <a:off x="973667" y="6570663"/>
            <a:ext cx="8170333" cy="287337"/>
          </a:xfrm>
          <a:prstGeom prst="rect">
            <a:avLst/>
          </a:prstGeom>
          <a:solidFill>
            <a:srgbClr val="948B8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D8D8D8"/>
              </a:solidFill>
              <a:latin typeface="Arial"/>
              <a:ea typeface="Arial"/>
              <a:cs typeface="Arial"/>
              <a:sym typeface="Arial"/>
            </a:endParaRPr>
          </a:p>
        </p:txBody>
      </p:sp>
      <p:sp>
        <p:nvSpPr>
          <p:cNvPr id="279" name="Google Shape;279;p88"/>
          <p:cNvSpPr/>
          <p:nvPr/>
        </p:nvSpPr>
        <p:spPr>
          <a:xfrm>
            <a:off x="457200" y="1017587"/>
            <a:ext cx="1689100" cy="106899"/>
          </a:xfrm>
          <a:prstGeom prst="rect">
            <a:avLst/>
          </a:prstGeom>
          <a:solidFill>
            <a:srgbClr val="EE34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80" name="Google Shape;280;p88"/>
          <p:cNvCxnSpPr/>
          <p:nvPr/>
        </p:nvCxnSpPr>
        <p:spPr>
          <a:xfrm>
            <a:off x="457200" y="1017588"/>
            <a:ext cx="8229600" cy="0"/>
          </a:xfrm>
          <a:prstGeom prst="straightConnector1">
            <a:avLst/>
          </a:prstGeom>
          <a:noFill/>
          <a:ln w="12700" cap="flat" cmpd="sng">
            <a:solidFill>
              <a:srgbClr val="8A7C74"/>
            </a:solidFill>
            <a:prstDash val="solid"/>
            <a:round/>
            <a:headEnd type="none" w="sm" len="sm"/>
            <a:tailEnd type="none" w="sm" len="sm"/>
          </a:ln>
        </p:spPr>
      </p:cxnSp>
      <p:sp>
        <p:nvSpPr>
          <p:cNvPr id="281" name="Google Shape;281;p88"/>
          <p:cNvSpPr txBox="1">
            <a:spLocks noGrp="1"/>
          </p:cNvSpPr>
          <p:nvPr>
            <p:ph type="title"/>
          </p:nvPr>
        </p:nvSpPr>
        <p:spPr>
          <a:xfrm>
            <a:off x="482600" y="188144"/>
            <a:ext cx="7877631" cy="742855"/>
          </a:xfrm>
          <a:prstGeom prst="rect">
            <a:avLst/>
          </a:prstGeom>
          <a:noFill/>
          <a:ln>
            <a:noFill/>
          </a:ln>
        </p:spPr>
        <p:txBody>
          <a:bodyPr spcFirstLastPara="1" wrap="square" lIns="0" tIns="45700" rIns="108000" bIns="46800" anchor="b" anchorCtr="0">
            <a:normAutofit/>
          </a:bodyPr>
          <a:lstStyle>
            <a:lvl1pPr lvl="0" algn="l">
              <a:lnSpc>
                <a:spcPct val="100000"/>
              </a:lnSpc>
              <a:spcBef>
                <a:spcPts val="0"/>
              </a:spcBef>
              <a:spcAft>
                <a:spcPts val="0"/>
              </a:spcAft>
              <a:buSzPts val="1400"/>
              <a:buNone/>
              <a:defRPr sz="3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2" name="Google Shape;282;p88"/>
          <p:cNvSpPr txBox="1">
            <a:spLocks noGrp="1"/>
          </p:cNvSpPr>
          <p:nvPr>
            <p:ph type="body" idx="1"/>
          </p:nvPr>
        </p:nvSpPr>
        <p:spPr>
          <a:xfrm>
            <a:off x="457200" y="1516063"/>
            <a:ext cx="5926138" cy="4840287"/>
          </a:xfrm>
          <a:prstGeom prst="rect">
            <a:avLst/>
          </a:prstGeom>
          <a:noFill/>
          <a:ln>
            <a:noFill/>
          </a:ln>
        </p:spPr>
        <p:txBody>
          <a:bodyPr spcFirstLastPara="1" wrap="square" lIns="0" tIns="45700" rIns="91425" bIns="45700" anchor="t" anchorCtr="0">
            <a:noAutofit/>
          </a:bodyPr>
          <a:lstStyle>
            <a:lvl1pPr marL="457200" lvl="0" indent="-228600" algn="l">
              <a:lnSpc>
                <a:spcPct val="100000"/>
              </a:lnSpc>
              <a:spcBef>
                <a:spcPts val="360"/>
              </a:spcBef>
              <a:spcAft>
                <a:spcPts val="0"/>
              </a:spcAft>
              <a:buSzPts val="1400"/>
              <a:buNone/>
              <a:defRPr/>
            </a:lvl1pPr>
            <a:lvl2pPr marL="914400" lvl="1" indent="-228600" algn="l">
              <a:lnSpc>
                <a:spcPct val="100000"/>
              </a:lnSpc>
              <a:spcBef>
                <a:spcPts val="800"/>
              </a:spcBef>
              <a:spcAft>
                <a:spcPts val="0"/>
              </a:spcAft>
              <a:buSzPts val="1400"/>
              <a:buNone/>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55600" algn="l">
              <a:lnSpc>
                <a:spcPct val="100000"/>
              </a:lnSpc>
              <a:spcBef>
                <a:spcPts val="6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283" name="Google Shape;283;p88"/>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4" name="Google Shape;284;p88"/>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9pPr>
          </a:lstStyle>
          <a:p>
            <a:pPr marL="0" lvl="0" indent="0" algn="r" rtl="0">
              <a:spcBef>
                <a:spcPts val="0"/>
              </a:spcBef>
              <a:spcAft>
                <a:spcPts val="0"/>
              </a:spcAft>
              <a:buNone/>
            </a:pPr>
            <a:fld id="{00000000-1234-1234-1234-123412341234}" type="slidenum">
              <a:rPr lang="en-US"/>
              <a:t>‹#›</a:t>
            </a:fld>
            <a:endParaRPr/>
          </a:p>
        </p:txBody>
      </p:sp>
      <p:pic>
        <p:nvPicPr>
          <p:cNvPr id="285" name="Google Shape;285;p88" descr="Artboard 1@4x.png"/>
          <p:cNvPicPr preferRelativeResize="0"/>
          <p:nvPr/>
        </p:nvPicPr>
        <p:blipFill rotWithShape="1">
          <a:blip r:embed="rId2">
            <a:alphaModFix/>
          </a:blip>
          <a:srcRect/>
          <a:stretch/>
        </p:blipFill>
        <p:spPr>
          <a:xfrm>
            <a:off x="8416907" y="89647"/>
            <a:ext cx="653135" cy="561656"/>
          </a:xfrm>
          <a:prstGeom prst="rect">
            <a:avLst/>
          </a:prstGeom>
          <a:noFill/>
          <a:ln>
            <a:noFill/>
          </a:ln>
        </p:spPr>
      </p:pic>
      <p:pic>
        <p:nvPicPr>
          <p:cNvPr id="286" name="Google Shape;286;p88" descr="PurpleCorner-33.png"/>
          <p:cNvPicPr preferRelativeResize="0"/>
          <p:nvPr/>
        </p:nvPicPr>
        <p:blipFill rotWithShape="1">
          <a:blip r:embed="rId3">
            <a:alphaModFix/>
          </a:blip>
          <a:srcRect/>
          <a:stretch/>
        </p:blipFill>
        <p:spPr>
          <a:xfrm>
            <a:off x="-112057" y="6421438"/>
            <a:ext cx="3429000" cy="507118"/>
          </a:xfrm>
          <a:prstGeom prst="rect">
            <a:avLst/>
          </a:prstGeom>
          <a:noFill/>
          <a:ln>
            <a:noFill/>
          </a:ln>
        </p:spPr>
      </p:pic>
      <p:pic>
        <p:nvPicPr>
          <p:cNvPr id="287" name="Google Shape;287;p88" descr="flower-Icon.png"/>
          <p:cNvPicPr preferRelativeResize="0"/>
          <p:nvPr/>
        </p:nvPicPr>
        <p:blipFill rotWithShape="1">
          <a:blip r:embed="rId4">
            <a:alphaModFix/>
          </a:blip>
          <a:srcRect/>
          <a:stretch/>
        </p:blipFill>
        <p:spPr>
          <a:xfrm>
            <a:off x="114300" y="6527520"/>
            <a:ext cx="368300" cy="298450"/>
          </a:xfrm>
          <a:prstGeom prst="rect">
            <a:avLst/>
          </a:prstGeom>
          <a:noFill/>
          <a:ln>
            <a:noFill/>
          </a:ln>
        </p:spPr>
      </p:pic>
      <p:pic>
        <p:nvPicPr>
          <p:cNvPr id="288" name="Google Shape;288;p88" descr="Artboard 44 copy 2@2x.png"/>
          <p:cNvPicPr preferRelativeResize="0"/>
          <p:nvPr/>
        </p:nvPicPr>
        <p:blipFill rotWithShape="1">
          <a:blip r:embed="rId5">
            <a:alphaModFix/>
          </a:blip>
          <a:srcRect/>
          <a:stretch/>
        </p:blipFill>
        <p:spPr>
          <a:xfrm>
            <a:off x="457200" y="1154370"/>
            <a:ext cx="1689100" cy="13793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2_Standard Slide">
  <p:cSld name="22_Standard Slide">
    <p:spTree>
      <p:nvGrpSpPr>
        <p:cNvPr id="1" name="Shape 289"/>
        <p:cNvGrpSpPr/>
        <p:nvPr/>
      </p:nvGrpSpPr>
      <p:grpSpPr>
        <a:xfrm>
          <a:off x="0" y="0"/>
          <a:ext cx="0" cy="0"/>
          <a:chOff x="0" y="0"/>
          <a:chExt cx="0" cy="0"/>
        </a:xfrm>
      </p:grpSpPr>
      <p:sp>
        <p:nvSpPr>
          <p:cNvPr id="290" name="Google Shape;290;p89"/>
          <p:cNvSpPr/>
          <p:nvPr/>
        </p:nvSpPr>
        <p:spPr>
          <a:xfrm>
            <a:off x="973667" y="6570663"/>
            <a:ext cx="8170333" cy="287337"/>
          </a:xfrm>
          <a:prstGeom prst="rect">
            <a:avLst/>
          </a:prstGeom>
          <a:solidFill>
            <a:srgbClr val="948B8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D8D8D8"/>
              </a:solidFill>
              <a:latin typeface="Arial"/>
              <a:ea typeface="Arial"/>
              <a:cs typeface="Arial"/>
              <a:sym typeface="Arial"/>
            </a:endParaRPr>
          </a:p>
        </p:txBody>
      </p:sp>
      <p:sp>
        <p:nvSpPr>
          <p:cNvPr id="291" name="Google Shape;291;p89"/>
          <p:cNvSpPr/>
          <p:nvPr/>
        </p:nvSpPr>
        <p:spPr>
          <a:xfrm>
            <a:off x="457200" y="1017587"/>
            <a:ext cx="1689100" cy="106899"/>
          </a:xfrm>
          <a:prstGeom prst="rect">
            <a:avLst/>
          </a:prstGeom>
          <a:solidFill>
            <a:srgbClr val="EE34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92" name="Google Shape;292;p89"/>
          <p:cNvCxnSpPr/>
          <p:nvPr/>
        </p:nvCxnSpPr>
        <p:spPr>
          <a:xfrm>
            <a:off x="457200" y="1017588"/>
            <a:ext cx="8229600" cy="0"/>
          </a:xfrm>
          <a:prstGeom prst="straightConnector1">
            <a:avLst/>
          </a:prstGeom>
          <a:noFill/>
          <a:ln w="12700" cap="flat" cmpd="sng">
            <a:solidFill>
              <a:srgbClr val="8A7C74"/>
            </a:solidFill>
            <a:prstDash val="solid"/>
            <a:round/>
            <a:headEnd type="none" w="sm" len="sm"/>
            <a:tailEnd type="none" w="sm" len="sm"/>
          </a:ln>
        </p:spPr>
      </p:cxnSp>
      <p:sp>
        <p:nvSpPr>
          <p:cNvPr id="293" name="Google Shape;293;p89"/>
          <p:cNvSpPr txBox="1">
            <a:spLocks noGrp="1"/>
          </p:cNvSpPr>
          <p:nvPr>
            <p:ph type="title"/>
          </p:nvPr>
        </p:nvSpPr>
        <p:spPr>
          <a:xfrm>
            <a:off x="482600" y="188144"/>
            <a:ext cx="7877631" cy="742855"/>
          </a:xfrm>
          <a:prstGeom prst="rect">
            <a:avLst/>
          </a:prstGeom>
          <a:noFill/>
          <a:ln>
            <a:noFill/>
          </a:ln>
        </p:spPr>
        <p:txBody>
          <a:bodyPr spcFirstLastPara="1" wrap="square" lIns="0" tIns="45700" rIns="108000" bIns="46800" anchor="b" anchorCtr="0">
            <a:normAutofit/>
          </a:bodyPr>
          <a:lstStyle>
            <a:lvl1pPr lvl="0" algn="l">
              <a:lnSpc>
                <a:spcPct val="100000"/>
              </a:lnSpc>
              <a:spcBef>
                <a:spcPts val="0"/>
              </a:spcBef>
              <a:spcAft>
                <a:spcPts val="0"/>
              </a:spcAft>
              <a:buSzPts val="1400"/>
              <a:buNone/>
              <a:defRPr sz="3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4" name="Google Shape;294;p89"/>
          <p:cNvSpPr txBox="1">
            <a:spLocks noGrp="1"/>
          </p:cNvSpPr>
          <p:nvPr>
            <p:ph type="body" idx="1"/>
          </p:nvPr>
        </p:nvSpPr>
        <p:spPr>
          <a:xfrm>
            <a:off x="457200" y="1516063"/>
            <a:ext cx="5926138" cy="4840287"/>
          </a:xfrm>
          <a:prstGeom prst="rect">
            <a:avLst/>
          </a:prstGeom>
          <a:noFill/>
          <a:ln>
            <a:noFill/>
          </a:ln>
        </p:spPr>
        <p:txBody>
          <a:bodyPr spcFirstLastPara="1" wrap="square" lIns="0" tIns="45700" rIns="91425" bIns="45700" anchor="t" anchorCtr="0">
            <a:noAutofit/>
          </a:bodyPr>
          <a:lstStyle>
            <a:lvl1pPr marL="457200" lvl="0" indent="-228600" algn="l">
              <a:lnSpc>
                <a:spcPct val="100000"/>
              </a:lnSpc>
              <a:spcBef>
                <a:spcPts val="360"/>
              </a:spcBef>
              <a:spcAft>
                <a:spcPts val="0"/>
              </a:spcAft>
              <a:buSzPts val="1400"/>
              <a:buNone/>
              <a:defRPr/>
            </a:lvl1pPr>
            <a:lvl2pPr marL="914400" lvl="1" indent="-228600" algn="l">
              <a:lnSpc>
                <a:spcPct val="100000"/>
              </a:lnSpc>
              <a:spcBef>
                <a:spcPts val="800"/>
              </a:spcBef>
              <a:spcAft>
                <a:spcPts val="0"/>
              </a:spcAft>
              <a:buSzPts val="1400"/>
              <a:buNone/>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55600" algn="l">
              <a:lnSpc>
                <a:spcPct val="100000"/>
              </a:lnSpc>
              <a:spcBef>
                <a:spcPts val="6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295" name="Google Shape;295;p89"/>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6" name="Google Shape;296;p89"/>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9pPr>
          </a:lstStyle>
          <a:p>
            <a:pPr marL="0" lvl="0" indent="0" algn="r" rtl="0">
              <a:spcBef>
                <a:spcPts val="0"/>
              </a:spcBef>
              <a:spcAft>
                <a:spcPts val="0"/>
              </a:spcAft>
              <a:buNone/>
            </a:pPr>
            <a:fld id="{00000000-1234-1234-1234-123412341234}" type="slidenum">
              <a:rPr lang="en-US"/>
              <a:t>‹#›</a:t>
            </a:fld>
            <a:endParaRPr/>
          </a:p>
        </p:txBody>
      </p:sp>
      <p:pic>
        <p:nvPicPr>
          <p:cNvPr id="297" name="Google Shape;297;p89" descr="Artboard 1@4x.png"/>
          <p:cNvPicPr preferRelativeResize="0"/>
          <p:nvPr/>
        </p:nvPicPr>
        <p:blipFill rotWithShape="1">
          <a:blip r:embed="rId2">
            <a:alphaModFix/>
          </a:blip>
          <a:srcRect/>
          <a:stretch/>
        </p:blipFill>
        <p:spPr>
          <a:xfrm>
            <a:off x="8416907" y="89647"/>
            <a:ext cx="653135" cy="561656"/>
          </a:xfrm>
          <a:prstGeom prst="rect">
            <a:avLst/>
          </a:prstGeom>
          <a:noFill/>
          <a:ln>
            <a:noFill/>
          </a:ln>
        </p:spPr>
      </p:pic>
      <p:pic>
        <p:nvPicPr>
          <p:cNvPr id="298" name="Google Shape;298;p89" descr="PurpleCorner-33.png"/>
          <p:cNvPicPr preferRelativeResize="0"/>
          <p:nvPr/>
        </p:nvPicPr>
        <p:blipFill rotWithShape="1">
          <a:blip r:embed="rId3">
            <a:alphaModFix/>
          </a:blip>
          <a:srcRect/>
          <a:stretch/>
        </p:blipFill>
        <p:spPr>
          <a:xfrm>
            <a:off x="-112057" y="6421438"/>
            <a:ext cx="3429000" cy="507118"/>
          </a:xfrm>
          <a:prstGeom prst="rect">
            <a:avLst/>
          </a:prstGeom>
          <a:noFill/>
          <a:ln>
            <a:noFill/>
          </a:ln>
        </p:spPr>
      </p:pic>
      <p:pic>
        <p:nvPicPr>
          <p:cNvPr id="299" name="Google Shape;299;p89" descr="flower-Icon.png"/>
          <p:cNvPicPr preferRelativeResize="0"/>
          <p:nvPr/>
        </p:nvPicPr>
        <p:blipFill rotWithShape="1">
          <a:blip r:embed="rId4">
            <a:alphaModFix/>
          </a:blip>
          <a:srcRect/>
          <a:stretch/>
        </p:blipFill>
        <p:spPr>
          <a:xfrm>
            <a:off x="114300" y="6527520"/>
            <a:ext cx="368300" cy="298450"/>
          </a:xfrm>
          <a:prstGeom prst="rect">
            <a:avLst/>
          </a:prstGeom>
          <a:noFill/>
          <a:ln>
            <a:noFill/>
          </a:ln>
        </p:spPr>
      </p:pic>
      <p:pic>
        <p:nvPicPr>
          <p:cNvPr id="300" name="Google Shape;300;p89" descr="Artboard 44 copy 2@2x.png"/>
          <p:cNvPicPr preferRelativeResize="0"/>
          <p:nvPr/>
        </p:nvPicPr>
        <p:blipFill rotWithShape="1">
          <a:blip r:embed="rId5">
            <a:alphaModFix/>
          </a:blip>
          <a:srcRect/>
          <a:stretch/>
        </p:blipFill>
        <p:spPr>
          <a:xfrm>
            <a:off x="457200" y="1154370"/>
            <a:ext cx="1689100" cy="13793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Standard Slide">
  <p:cSld name="1_Standard Slide">
    <p:spTree>
      <p:nvGrpSpPr>
        <p:cNvPr id="1" name="Shape 37"/>
        <p:cNvGrpSpPr/>
        <p:nvPr/>
      </p:nvGrpSpPr>
      <p:grpSpPr>
        <a:xfrm>
          <a:off x="0" y="0"/>
          <a:ext cx="0" cy="0"/>
          <a:chOff x="0" y="0"/>
          <a:chExt cx="0" cy="0"/>
        </a:xfrm>
      </p:grpSpPr>
      <p:sp>
        <p:nvSpPr>
          <p:cNvPr id="38" name="Google Shape;38;p68"/>
          <p:cNvSpPr/>
          <p:nvPr/>
        </p:nvSpPr>
        <p:spPr>
          <a:xfrm>
            <a:off x="973667" y="6570663"/>
            <a:ext cx="8170333" cy="287337"/>
          </a:xfrm>
          <a:prstGeom prst="rect">
            <a:avLst/>
          </a:prstGeom>
          <a:solidFill>
            <a:srgbClr val="948B8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D8D8D8"/>
              </a:solidFill>
              <a:latin typeface="Arial"/>
              <a:ea typeface="Arial"/>
              <a:cs typeface="Arial"/>
              <a:sym typeface="Arial"/>
            </a:endParaRPr>
          </a:p>
        </p:txBody>
      </p:sp>
      <p:sp>
        <p:nvSpPr>
          <p:cNvPr id="39" name="Google Shape;39;p68"/>
          <p:cNvSpPr/>
          <p:nvPr/>
        </p:nvSpPr>
        <p:spPr>
          <a:xfrm>
            <a:off x="457200" y="1017587"/>
            <a:ext cx="1689100" cy="106899"/>
          </a:xfrm>
          <a:prstGeom prst="rect">
            <a:avLst/>
          </a:prstGeom>
          <a:solidFill>
            <a:srgbClr val="EE34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40" name="Google Shape;40;p68"/>
          <p:cNvCxnSpPr/>
          <p:nvPr/>
        </p:nvCxnSpPr>
        <p:spPr>
          <a:xfrm>
            <a:off x="457200" y="1017588"/>
            <a:ext cx="8229600" cy="0"/>
          </a:xfrm>
          <a:prstGeom prst="straightConnector1">
            <a:avLst/>
          </a:prstGeom>
          <a:noFill/>
          <a:ln w="12700" cap="flat" cmpd="sng">
            <a:solidFill>
              <a:srgbClr val="8A7C74"/>
            </a:solidFill>
            <a:prstDash val="solid"/>
            <a:round/>
            <a:headEnd type="none" w="sm" len="sm"/>
            <a:tailEnd type="none" w="sm" len="sm"/>
          </a:ln>
        </p:spPr>
      </p:cxnSp>
      <p:sp>
        <p:nvSpPr>
          <p:cNvPr id="41" name="Google Shape;41;p68"/>
          <p:cNvSpPr txBox="1">
            <a:spLocks noGrp="1"/>
          </p:cNvSpPr>
          <p:nvPr>
            <p:ph type="title"/>
          </p:nvPr>
        </p:nvSpPr>
        <p:spPr>
          <a:xfrm>
            <a:off x="482600" y="188144"/>
            <a:ext cx="7877631" cy="742855"/>
          </a:xfrm>
          <a:prstGeom prst="rect">
            <a:avLst/>
          </a:prstGeom>
          <a:noFill/>
          <a:ln>
            <a:noFill/>
          </a:ln>
        </p:spPr>
        <p:txBody>
          <a:bodyPr spcFirstLastPara="1" wrap="square" lIns="0" tIns="45700" rIns="108000" bIns="46800" anchor="b" anchorCtr="0">
            <a:normAutofit/>
          </a:bodyPr>
          <a:lstStyle>
            <a:lvl1pPr lvl="0" algn="l">
              <a:lnSpc>
                <a:spcPct val="100000"/>
              </a:lnSpc>
              <a:spcBef>
                <a:spcPts val="0"/>
              </a:spcBef>
              <a:spcAft>
                <a:spcPts val="0"/>
              </a:spcAft>
              <a:buSzPts val="1400"/>
              <a:buNone/>
              <a:defRPr sz="3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8"/>
          <p:cNvSpPr txBox="1">
            <a:spLocks noGrp="1"/>
          </p:cNvSpPr>
          <p:nvPr>
            <p:ph type="body" idx="1"/>
          </p:nvPr>
        </p:nvSpPr>
        <p:spPr>
          <a:xfrm>
            <a:off x="457200" y="1516063"/>
            <a:ext cx="5926138" cy="4840287"/>
          </a:xfrm>
          <a:prstGeom prst="rect">
            <a:avLst/>
          </a:prstGeom>
          <a:noFill/>
          <a:ln>
            <a:noFill/>
          </a:ln>
        </p:spPr>
        <p:txBody>
          <a:bodyPr spcFirstLastPara="1" wrap="square" lIns="0" tIns="45700" rIns="91425" bIns="45700" anchor="t" anchorCtr="0">
            <a:noAutofit/>
          </a:bodyPr>
          <a:lstStyle>
            <a:lvl1pPr marL="457200" lvl="0" indent="-228600" algn="l">
              <a:lnSpc>
                <a:spcPct val="100000"/>
              </a:lnSpc>
              <a:spcBef>
                <a:spcPts val="360"/>
              </a:spcBef>
              <a:spcAft>
                <a:spcPts val="0"/>
              </a:spcAft>
              <a:buSzPts val="1400"/>
              <a:buNone/>
              <a:defRPr/>
            </a:lvl1pPr>
            <a:lvl2pPr marL="914400" lvl="1" indent="-228600" algn="l">
              <a:lnSpc>
                <a:spcPct val="100000"/>
              </a:lnSpc>
              <a:spcBef>
                <a:spcPts val="800"/>
              </a:spcBef>
              <a:spcAft>
                <a:spcPts val="0"/>
              </a:spcAft>
              <a:buSzPts val="1400"/>
              <a:buNone/>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55600" algn="l">
              <a:lnSpc>
                <a:spcPct val="100000"/>
              </a:lnSpc>
              <a:spcBef>
                <a:spcPts val="6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43" name="Google Shape;43;p68"/>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8"/>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9pPr>
          </a:lstStyle>
          <a:p>
            <a:pPr marL="0" lvl="0" indent="0" algn="r" rtl="0">
              <a:spcBef>
                <a:spcPts val="0"/>
              </a:spcBef>
              <a:spcAft>
                <a:spcPts val="0"/>
              </a:spcAft>
              <a:buNone/>
            </a:pPr>
            <a:fld id="{00000000-1234-1234-1234-123412341234}" type="slidenum">
              <a:rPr lang="en-US"/>
              <a:t>‹#›</a:t>
            </a:fld>
            <a:endParaRPr/>
          </a:p>
        </p:txBody>
      </p:sp>
      <p:pic>
        <p:nvPicPr>
          <p:cNvPr id="45" name="Google Shape;45;p68" descr="Artboard 1@4x.png"/>
          <p:cNvPicPr preferRelativeResize="0"/>
          <p:nvPr/>
        </p:nvPicPr>
        <p:blipFill rotWithShape="1">
          <a:blip r:embed="rId2">
            <a:alphaModFix/>
          </a:blip>
          <a:srcRect/>
          <a:stretch/>
        </p:blipFill>
        <p:spPr>
          <a:xfrm>
            <a:off x="8416907" y="89647"/>
            <a:ext cx="653135" cy="561656"/>
          </a:xfrm>
          <a:prstGeom prst="rect">
            <a:avLst/>
          </a:prstGeom>
          <a:noFill/>
          <a:ln>
            <a:noFill/>
          </a:ln>
        </p:spPr>
      </p:pic>
      <p:pic>
        <p:nvPicPr>
          <p:cNvPr id="46" name="Google Shape;46;p68" descr="PurpleCorner-33.png"/>
          <p:cNvPicPr preferRelativeResize="0"/>
          <p:nvPr/>
        </p:nvPicPr>
        <p:blipFill rotWithShape="1">
          <a:blip r:embed="rId3">
            <a:alphaModFix/>
          </a:blip>
          <a:srcRect/>
          <a:stretch/>
        </p:blipFill>
        <p:spPr>
          <a:xfrm>
            <a:off x="-112057" y="6421438"/>
            <a:ext cx="3429000" cy="507118"/>
          </a:xfrm>
          <a:prstGeom prst="rect">
            <a:avLst/>
          </a:prstGeom>
          <a:noFill/>
          <a:ln>
            <a:noFill/>
          </a:ln>
        </p:spPr>
      </p:pic>
      <p:pic>
        <p:nvPicPr>
          <p:cNvPr id="47" name="Google Shape;47;p68" descr="flower-Icon.png"/>
          <p:cNvPicPr preferRelativeResize="0"/>
          <p:nvPr/>
        </p:nvPicPr>
        <p:blipFill rotWithShape="1">
          <a:blip r:embed="rId4">
            <a:alphaModFix/>
          </a:blip>
          <a:srcRect/>
          <a:stretch/>
        </p:blipFill>
        <p:spPr>
          <a:xfrm>
            <a:off x="114300" y="6527520"/>
            <a:ext cx="368300" cy="298450"/>
          </a:xfrm>
          <a:prstGeom prst="rect">
            <a:avLst/>
          </a:prstGeom>
          <a:noFill/>
          <a:ln>
            <a:noFill/>
          </a:ln>
        </p:spPr>
      </p:pic>
      <p:pic>
        <p:nvPicPr>
          <p:cNvPr id="48" name="Google Shape;48;p68" descr="Artboard 44 copy 2@2x.png"/>
          <p:cNvPicPr preferRelativeResize="0"/>
          <p:nvPr/>
        </p:nvPicPr>
        <p:blipFill rotWithShape="1">
          <a:blip r:embed="rId5">
            <a:alphaModFix/>
          </a:blip>
          <a:srcRect/>
          <a:stretch/>
        </p:blipFill>
        <p:spPr>
          <a:xfrm>
            <a:off x="457200" y="1154370"/>
            <a:ext cx="1689100" cy="13793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Standard Slide">
  <p:cSld name="2_Standard Slide">
    <p:spTree>
      <p:nvGrpSpPr>
        <p:cNvPr id="1" name="Shape 49"/>
        <p:cNvGrpSpPr/>
        <p:nvPr/>
      </p:nvGrpSpPr>
      <p:grpSpPr>
        <a:xfrm>
          <a:off x="0" y="0"/>
          <a:ext cx="0" cy="0"/>
          <a:chOff x="0" y="0"/>
          <a:chExt cx="0" cy="0"/>
        </a:xfrm>
      </p:grpSpPr>
      <p:sp>
        <p:nvSpPr>
          <p:cNvPr id="50" name="Google Shape;50;p69"/>
          <p:cNvSpPr/>
          <p:nvPr/>
        </p:nvSpPr>
        <p:spPr>
          <a:xfrm>
            <a:off x="973667" y="6570663"/>
            <a:ext cx="8170333" cy="287337"/>
          </a:xfrm>
          <a:prstGeom prst="rect">
            <a:avLst/>
          </a:prstGeom>
          <a:solidFill>
            <a:srgbClr val="948B8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D8D8D8"/>
              </a:solidFill>
              <a:latin typeface="Arial"/>
              <a:ea typeface="Arial"/>
              <a:cs typeface="Arial"/>
              <a:sym typeface="Arial"/>
            </a:endParaRPr>
          </a:p>
        </p:txBody>
      </p:sp>
      <p:sp>
        <p:nvSpPr>
          <p:cNvPr id="51" name="Google Shape;51;p69"/>
          <p:cNvSpPr/>
          <p:nvPr/>
        </p:nvSpPr>
        <p:spPr>
          <a:xfrm>
            <a:off x="457200" y="1017587"/>
            <a:ext cx="1689100" cy="106899"/>
          </a:xfrm>
          <a:prstGeom prst="rect">
            <a:avLst/>
          </a:prstGeom>
          <a:solidFill>
            <a:srgbClr val="EE34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52" name="Google Shape;52;p69"/>
          <p:cNvCxnSpPr/>
          <p:nvPr/>
        </p:nvCxnSpPr>
        <p:spPr>
          <a:xfrm>
            <a:off x="457200" y="1017588"/>
            <a:ext cx="8229600" cy="0"/>
          </a:xfrm>
          <a:prstGeom prst="straightConnector1">
            <a:avLst/>
          </a:prstGeom>
          <a:noFill/>
          <a:ln w="12700" cap="flat" cmpd="sng">
            <a:solidFill>
              <a:srgbClr val="8A7C74"/>
            </a:solidFill>
            <a:prstDash val="solid"/>
            <a:round/>
            <a:headEnd type="none" w="sm" len="sm"/>
            <a:tailEnd type="none" w="sm" len="sm"/>
          </a:ln>
        </p:spPr>
      </p:cxnSp>
      <p:sp>
        <p:nvSpPr>
          <p:cNvPr id="53" name="Google Shape;53;p69"/>
          <p:cNvSpPr txBox="1">
            <a:spLocks noGrp="1"/>
          </p:cNvSpPr>
          <p:nvPr>
            <p:ph type="title"/>
          </p:nvPr>
        </p:nvSpPr>
        <p:spPr>
          <a:xfrm>
            <a:off x="482600" y="188144"/>
            <a:ext cx="7877631" cy="742855"/>
          </a:xfrm>
          <a:prstGeom prst="rect">
            <a:avLst/>
          </a:prstGeom>
          <a:noFill/>
          <a:ln>
            <a:noFill/>
          </a:ln>
        </p:spPr>
        <p:txBody>
          <a:bodyPr spcFirstLastPara="1" wrap="square" lIns="0" tIns="45700" rIns="108000" bIns="46800" anchor="b" anchorCtr="0">
            <a:normAutofit/>
          </a:bodyPr>
          <a:lstStyle>
            <a:lvl1pPr lvl="0" algn="l">
              <a:lnSpc>
                <a:spcPct val="100000"/>
              </a:lnSpc>
              <a:spcBef>
                <a:spcPts val="0"/>
              </a:spcBef>
              <a:spcAft>
                <a:spcPts val="0"/>
              </a:spcAft>
              <a:buSzPts val="1400"/>
              <a:buNone/>
              <a:defRPr sz="3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69"/>
          <p:cNvSpPr txBox="1">
            <a:spLocks noGrp="1"/>
          </p:cNvSpPr>
          <p:nvPr>
            <p:ph type="body" idx="1"/>
          </p:nvPr>
        </p:nvSpPr>
        <p:spPr>
          <a:xfrm>
            <a:off x="457200" y="1516063"/>
            <a:ext cx="5926138" cy="4840287"/>
          </a:xfrm>
          <a:prstGeom prst="rect">
            <a:avLst/>
          </a:prstGeom>
          <a:noFill/>
          <a:ln>
            <a:noFill/>
          </a:ln>
        </p:spPr>
        <p:txBody>
          <a:bodyPr spcFirstLastPara="1" wrap="square" lIns="0" tIns="45700" rIns="91425" bIns="45700" anchor="t" anchorCtr="0">
            <a:noAutofit/>
          </a:bodyPr>
          <a:lstStyle>
            <a:lvl1pPr marL="457200" lvl="0" indent="-228600" algn="l">
              <a:lnSpc>
                <a:spcPct val="100000"/>
              </a:lnSpc>
              <a:spcBef>
                <a:spcPts val="360"/>
              </a:spcBef>
              <a:spcAft>
                <a:spcPts val="0"/>
              </a:spcAft>
              <a:buSzPts val="1400"/>
              <a:buNone/>
              <a:defRPr/>
            </a:lvl1pPr>
            <a:lvl2pPr marL="914400" lvl="1" indent="-228600" algn="l">
              <a:lnSpc>
                <a:spcPct val="100000"/>
              </a:lnSpc>
              <a:spcBef>
                <a:spcPts val="800"/>
              </a:spcBef>
              <a:spcAft>
                <a:spcPts val="0"/>
              </a:spcAft>
              <a:buSzPts val="1400"/>
              <a:buNone/>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55600" algn="l">
              <a:lnSpc>
                <a:spcPct val="100000"/>
              </a:lnSpc>
              <a:spcBef>
                <a:spcPts val="6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55" name="Google Shape;55;p69"/>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69"/>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9pPr>
          </a:lstStyle>
          <a:p>
            <a:pPr marL="0" lvl="0" indent="0" algn="r" rtl="0">
              <a:spcBef>
                <a:spcPts val="0"/>
              </a:spcBef>
              <a:spcAft>
                <a:spcPts val="0"/>
              </a:spcAft>
              <a:buNone/>
            </a:pPr>
            <a:fld id="{00000000-1234-1234-1234-123412341234}" type="slidenum">
              <a:rPr lang="en-US"/>
              <a:t>‹#›</a:t>
            </a:fld>
            <a:endParaRPr/>
          </a:p>
        </p:txBody>
      </p:sp>
      <p:pic>
        <p:nvPicPr>
          <p:cNvPr id="57" name="Google Shape;57;p69" descr="Artboard 1@4x.png"/>
          <p:cNvPicPr preferRelativeResize="0"/>
          <p:nvPr/>
        </p:nvPicPr>
        <p:blipFill rotWithShape="1">
          <a:blip r:embed="rId2">
            <a:alphaModFix/>
          </a:blip>
          <a:srcRect/>
          <a:stretch/>
        </p:blipFill>
        <p:spPr>
          <a:xfrm>
            <a:off x="8416907" y="89647"/>
            <a:ext cx="653135" cy="561656"/>
          </a:xfrm>
          <a:prstGeom prst="rect">
            <a:avLst/>
          </a:prstGeom>
          <a:noFill/>
          <a:ln>
            <a:noFill/>
          </a:ln>
        </p:spPr>
      </p:pic>
      <p:pic>
        <p:nvPicPr>
          <p:cNvPr id="58" name="Google Shape;58;p69" descr="PurpleCorner-33.png"/>
          <p:cNvPicPr preferRelativeResize="0"/>
          <p:nvPr/>
        </p:nvPicPr>
        <p:blipFill rotWithShape="1">
          <a:blip r:embed="rId3">
            <a:alphaModFix/>
          </a:blip>
          <a:srcRect/>
          <a:stretch/>
        </p:blipFill>
        <p:spPr>
          <a:xfrm>
            <a:off x="-112057" y="6421438"/>
            <a:ext cx="3429000" cy="507118"/>
          </a:xfrm>
          <a:prstGeom prst="rect">
            <a:avLst/>
          </a:prstGeom>
          <a:noFill/>
          <a:ln>
            <a:noFill/>
          </a:ln>
        </p:spPr>
      </p:pic>
      <p:pic>
        <p:nvPicPr>
          <p:cNvPr id="59" name="Google Shape;59;p69" descr="flower-Icon.png"/>
          <p:cNvPicPr preferRelativeResize="0"/>
          <p:nvPr/>
        </p:nvPicPr>
        <p:blipFill rotWithShape="1">
          <a:blip r:embed="rId4">
            <a:alphaModFix/>
          </a:blip>
          <a:srcRect/>
          <a:stretch/>
        </p:blipFill>
        <p:spPr>
          <a:xfrm>
            <a:off x="114300" y="6527520"/>
            <a:ext cx="368300" cy="298450"/>
          </a:xfrm>
          <a:prstGeom prst="rect">
            <a:avLst/>
          </a:prstGeom>
          <a:noFill/>
          <a:ln>
            <a:noFill/>
          </a:ln>
        </p:spPr>
      </p:pic>
      <p:pic>
        <p:nvPicPr>
          <p:cNvPr id="60" name="Google Shape;60;p69" descr="Artboard 44 copy 2@2x.png"/>
          <p:cNvPicPr preferRelativeResize="0"/>
          <p:nvPr/>
        </p:nvPicPr>
        <p:blipFill rotWithShape="1">
          <a:blip r:embed="rId5">
            <a:alphaModFix/>
          </a:blip>
          <a:srcRect/>
          <a:stretch/>
        </p:blipFill>
        <p:spPr>
          <a:xfrm>
            <a:off x="457200" y="1154370"/>
            <a:ext cx="1689100" cy="13793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Standard Slide">
  <p:cSld name="3_Standard Slide">
    <p:spTree>
      <p:nvGrpSpPr>
        <p:cNvPr id="1" name="Shape 61"/>
        <p:cNvGrpSpPr/>
        <p:nvPr/>
      </p:nvGrpSpPr>
      <p:grpSpPr>
        <a:xfrm>
          <a:off x="0" y="0"/>
          <a:ext cx="0" cy="0"/>
          <a:chOff x="0" y="0"/>
          <a:chExt cx="0" cy="0"/>
        </a:xfrm>
      </p:grpSpPr>
      <p:sp>
        <p:nvSpPr>
          <p:cNvPr id="62" name="Google Shape;62;p70"/>
          <p:cNvSpPr/>
          <p:nvPr/>
        </p:nvSpPr>
        <p:spPr>
          <a:xfrm>
            <a:off x="973667" y="6570663"/>
            <a:ext cx="8170333" cy="287337"/>
          </a:xfrm>
          <a:prstGeom prst="rect">
            <a:avLst/>
          </a:prstGeom>
          <a:solidFill>
            <a:srgbClr val="948B8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D8D8D8"/>
              </a:solidFill>
              <a:latin typeface="Arial"/>
              <a:ea typeface="Arial"/>
              <a:cs typeface="Arial"/>
              <a:sym typeface="Arial"/>
            </a:endParaRPr>
          </a:p>
        </p:txBody>
      </p:sp>
      <p:sp>
        <p:nvSpPr>
          <p:cNvPr id="63" name="Google Shape;63;p70"/>
          <p:cNvSpPr/>
          <p:nvPr/>
        </p:nvSpPr>
        <p:spPr>
          <a:xfrm>
            <a:off x="457200" y="1017587"/>
            <a:ext cx="1689100" cy="106899"/>
          </a:xfrm>
          <a:prstGeom prst="rect">
            <a:avLst/>
          </a:prstGeom>
          <a:solidFill>
            <a:srgbClr val="EE34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64" name="Google Shape;64;p70"/>
          <p:cNvCxnSpPr/>
          <p:nvPr/>
        </p:nvCxnSpPr>
        <p:spPr>
          <a:xfrm>
            <a:off x="457200" y="1017588"/>
            <a:ext cx="8229600" cy="0"/>
          </a:xfrm>
          <a:prstGeom prst="straightConnector1">
            <a:avLst/>
          </a:prstGeom>
          <a:noFill/>
          <a:ln w="12700" cap="flat" cmpd="sng">
            <a:solidFill>
              <a:srgbClr val="8A7C74"/>
            </a:solidFill>
            <a:prstDash val="solid"/>
            <a:round/>
            <a:headEnd type="none" w="sm" len="sm"/>
            <a:tailEnd type="none" w="sm" len="sm"/>
          </a:ln>
        </p:spPr>
      </p:cxnSp>
      <p:sp>
        <p:nvSpPr>
          <p:cNvPr id="65" name="Google Shape;65;p70"/>
          <p:cNvSpPr txBox="1">
            <a:spLocks noGrp="1"/>
          </p:cNvSpPr>
          <p:nvPr>
            <p:ph type="title"/>
          </p:nvPr>
        </p:nvSpPr>
        <p:spPr>
          <a:xfrm>
            <a:off x="482600" y="188144"/>
            <a:ext cx="7877631" cy="742855"/>
          </a:xfrm>
          <a:prstGeom prst="rect">
            <a:avLst/>
          </a:prstGeom>
          <a:noFill/>
          <a:ln>
            <a:noFill/>
          </a:ln>
        </p:spPr>
        <p:txBody>
          <a:bodyPr spcFirstLastPara="1" wrap="square" lIns="0" tIns="45700" rIns="108000" bIns="46800" anchor="b" anchorCtr="0">
            <a:normAutofit/>
          </a:bodyPr>
          <a:lstStyle>
            <a:lvl1pPr lvl="0" algn="l">
              <a:lnSpc>
                <a:spcPct val="100000"/>
              </a:lnSpc>
              <a:spcBef>
                <a:spcPts val="0"/>
              </a:spcBef>
              <a:spcAft>
                <a:spcPts val="0"/>
              </a:spcAft>
              <a:buSzPts val="1400"/>
              <a:buNone/>
              <a:defRPr sz="3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70"/>
          <p:cNvSpPr txBox="1">
            <a:spLocks noGrp="1"/>
          </p:cNvSpPr>
          <p:nvPr>
            <p:ph type="body" idx="1"/>
          </p:nvPr>
        </p:nvSpPr>
        <p:spPr>
          <a:xfrm>
            <a:off x="457200" y="1516063"/>
            <a:ext cx="5926138" cy="4840287"/>
          </a:xfrm>
          <a:prstGeom prst="rect">
            <a:avLst/>
          </a:prstGeom>
          <a:noFill/>
          <a:ln>
            <a:noFill/>
          </a:ln>
        </p:spPr>
        <p:txBody>
          <a:bodyPr spcFirstLastPara="1" wrap="square" lIns="0" tIns="45700" rIns="91425" bIns="45700" anchor="t" anchorCtr="0">
            <a:noAutofit/>
          </a:bodyPr>
          <a:lstStyle>
            <a:lvl1pPr marL="457200" lvl="0" indent="-228600" algn="l">
              <a:lnSpc>
                <a:spcPct val="100000"/>
              </a:lnSpc>
              <a:spcBef>
                <a:spcPts val="360"/>
              </a:spcBef>
              <a:spcAft>
                <a:spcPts val="0"/>
              </a:spcAft>
              <a:buSzPts val="1400"/>
              <a:buNone/>
              <a:defRPr/>
            </a:lvl1pPr>
            <a:lvl2pPr marL="914400" lvl="1" indent="-228600" algn="l">
              <a:lnSpc>
                <a:spcPct val="100000"/>
              </a:lnSpc>
              <a:spcBef>
                <a:spcPts val="800"/>
              </a:spcBef>
              <a:spcAft>
                <a:spcPts val="0"/>
              </a:spcAft>
              <a:buSzPts val="1400"/>
              <a:buNone/>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55600" algn="l">
              <a:lnSpc>
                <a:spcPct val="100000"/>
              </a:lnSpc>
              <a:spcBef>
                <a:spcPts val="6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67" name="Google Shape;67;p70"/>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70"/>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9pPr>
          </a:lstStyle>
          <a:p>
            <a:pPr marL="0" lvl="0" indent="0" algn="r" rtl="0">
              <a:spcBef>
                <a:spcPts val="0"/>
              </a:spcBef>
              <a:spcAft>
                <a:spcPts val="0"/>
              </a:spcAft>
              <a:buNone/>
            </a:pPr>
            <a:fld id="{00000000-1234-1234-1234-123412341234}" type="slidenum">
              <a:rPr lang="en-US"/>
              <a:t>‹#›</a:t>
            </a:fld>
            <a:endParaRPr/>
          </a:p>
        </p:txBody>
      </p:sp>
      <p:pic>
        <p:nvPicPr>
          <p:cNvPr id="69" name="Google Shape;69;p70" descr="Artboard 1@4x.png"/>
          <p:cNvPicPr preferRelativeResize="0"/>
          <p:nvPr/>
        </p:nvPicPr>
        <p:blipFill rotWithShape="1">
          <a:blip r:embed="rId2">
            <a:alphaModFix/>
          </a:blip>
          <a:srcRect/>
          <a:stretch/>
        </p:blipFill>
        <p:spPr>
          <a:xfrm>
            <a:off x="8416907" y="89647"/>
            <a:ext cx="653135" cy="561656"/>
          </a:xfrm>
          <a:prstGeom prst="rect">
            <a:avLst/>
          </a:prstGeom>
          <a:noFill/>
          <a:ln>
            <a:noFill/>
          </a:ln>
        </p:spPr>
      </p:pic>
      <p:pic>
        <p:nvPicPr>
          <p:cNvPr id="70" name="Google Shape;70;p70" descr="PurpleCorner-33.png"/>
          <p:cNvPicPr preferRelativeResize="0"/>
          <p:nvPr/>
        </p:nvPicPr>
        <p:blipFill rotWithShape="1">
          <a:blip r:embed="rId3">
            <a:alphaModFix/>
          </a:blip>
          <a:srcRect/>
          <a:stretch/>
        </p:blipFill>
        <p:spPr>
          <a:xfrm>
            <a:off x="-112057" y="6421438"/>
            <a:ext cx="3429000" cy="507118"/>
          </a:xfrm>
          <a:prstGeom prst="rect">
            <a:avLst/>
          </a:prstGeom>
          <a:noFill/>
          <a:ln>
            <a:noFill/>
          </a:ln>
        </p:spPr>
      </p:pic>
      <p:pic>
        <p:nvPicPr>
          <p:cNvPr id="71" name="Google Shape;71;p70" descr="flower-Icon.png"/>
          <p:cNvPicPr preferRelativeResize="0"/>
          <p:nvPr/>
        </p:nvPicPr>
        <p:blipFill rotWithShape="1">
          <a:blip r:embed="rId4">
            <a:alphaModFix/>
          </a:blip>
          <a:srcRect/>
          <a:stretch/>
        </p:blipFill>
        <p:spPr>
          <a:xfrm>
            <a:off x="114300" y="6527520"/>
            <a:ext cx="368300" cy="298450"/>
          </a:xfrm>
          <a:prstGeom prst="rect">
            <a:avLst/>
          </a:prstGeom>
          <a:noFill/>
          <a:ln>
            <a:noFill/>
          </a:ln>
        </p:spPr>
      </p:pic>
      <p:pic>
        <p:nvPicPr>
          <p:cNvPr id="72" name="Google Shape;72;p70" descr="Artboard 44 copy 2@2x.png"/>
          <p:cNvPicPr preferRelativeResize="0"/>
          <p:nvPr/>
        </p:nvPicPr>
        <p:blipFill rotWithShape="1">
          <a:blip r:embed="rId5">
            <a:alphaModFix/>
          </a:blip>
          <a:srcRect/>
          <a:stretch/>
        </p:blipFill>
        <p:spPr>
          <a:xfrm>
            <a:off x="457200" y="1154370"/>
            <a:ext cx="1689100" cy="13793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Standard Slide">
  <p:cSld name="4_Standard Slide">
    <p:spTree>
      <p:nvGrpSpPr>
        <p:cNvPr id="1" name="Shape 73"/>
        <p:cNvGrpSpPr/>
        <p:nvPr/>
      </p:nvGrpSpPr>
      <p:grpSpPr>
        <a:xfrm>
          <a:off x="0" y="0"/>
          <a:ext cx="0" cy="0"/>
          <a:chOff x="0" y="0"/>
          <a:chExt cx="0" cy="0"/>
        </a:xfrm>
      </p:grpSpPr>
      <p:sp>
        <p:nvSpPr>
          <p:cNvPr id="74" name="Google Shape;74;p71"/>
          <p:cNvSpPr/>
          <p:nvPr/>
        </p:nvSpPr>
        <p:spPr>
          <a:xfrm>
            <a:off x="973667" y="6570663"/>
            <a:ext cx="8170333" cy="287337"/>
          </a:xfrm>
          <a:prstGeom prst="rect">
            <a:avLst/>
          </a:prstGeom>
          <a:solidFill>
            <a:srgbClr val="948B8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D8D8D8"/>
              </a:solidFill>
              <a:latin typeface="Arial"/>
              <a:ea typeface="Arial"/>
              <a:cs typeface="Arial"/>
              <a:sym typeface="Arial"/>
            </a:endParaRPr>
          </a:p>
        </p:txBody>
      </p:sp>
      <p:sp>
        <p:nvSpPr>
          <p:cNvPr id="75" name="Google Shape;75;p71"/>
          <p:cNvSpPr/>
          <p:nvPr/>
        </p:nvSpPr>
        <p:spPr>
          <a:xfrm>
            <a:off x="457200" y="1017587"/>
            <a:ext cx="1689100" cy="106899"/>
          </a:xfrm>
          <a:prstGeom prst="rect">
            <a:avLst/>
          </a:prstGeom>
          <a:solidFill>
            <a:srgbClr val="EE34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76" name="Google Shape;76;p71"/>
          <p:cNvCxnSpPr/>
          <p:nvPr/>
        </p:nvCxnSpPr>
        <p:spPr>
          <a:xfrm>
            <a:off x="457200" y="1017588"/>
            <a:ext cx="8229600" cy="0"/>
          </a:xfrm>
          <a:prstGeom prst="straightConnector1">
            <a:avLst/>
          </a:prstGeom>
          <a:noFill/>
          <a:ln w="12700" cap="flat" cmpd="sng">
            <a:solidFill>
              <a:srgbClr val="8A7C74"/>
            </a:solidFill>
            <a:prstDash val="solid"/>
            <a:round/>
            <a:headEnd type="none" w="sm" len="sm"/>
            <a:tailEnd type="none" w="sm" len="sm"/>
          </a:ln>
        </p:spPr>
      </p:cxnSp>
      <p:sp>
        <p:nvSpPr>
          <p:cNvPr id="77" name="Google Shape;77;p71"/>
          <p:cNvSpPr txBox="1">
            <a:spLocks noGrp="1"/>
          </p:cNvSpPr>
          <p:nvPr>
            <p:ph type="title"/>
          </p:nvPr>
        </p:nvSpPr>
        <p:spPr>
          <a:xfrm>
            <a:off x="482600" y="188144"/>
            <a:ext cx="7877631" cy="742855"/>
          </a:xfrm>
          <a:prstGeom prst="rect">
            <a:avLst/>
          </a:prstGeom>
          <a:noFill/>
          <a:ln>
            <a:noFill/>
          </a:ln>
        </p:spPr>
        <p:txBody>
          <a:bodyPr spcFirstLastPara="1" wrap="square" lIns="0" tIns="45700" rIns="108000" bIns="46800" anchor="b" anchorCtr="0">
            <a:normAutofit/>
          </a:bodyPr>
          <a:lstStyle>
            <a:lvl1pPr lvl="0" algn="l">
              <a:lnSpc>
                <a:spcPct val="100000"/>
              </a:lnSpc>
              <a:spcBef>
                <a:spcPts val="0"/>
              </a:spcBef>
              <a:spcAft>
                <a:spcPts val="0"/>
              </a:spcAft>
              <a:buSzPts val="1400"/>
              <a:buNone/>
              <a:defRPr sz="3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71"/>
          <p:cNvSpPr txBox="1">
            <a:spLocks noGrp="1"/>
          </p:cNvSpPr>
          <p:nvPr>
            <p:ph type="body" idx="1"/>
          </p:nvPr>
        </p:nvSpPr>
        <p:spPr>
          <a:xfrm>
            <a:off x="457200" y="1516063"/>
            <a:ext cx="5926138" cy="4840287"/>
          </a:xfrm>
          <a:prstGeom prst="rect">
            <a:avLst/>
          </a:prstGeom>
          <a:noFill/>
          <a:ln>
            <a:noFill/>
          </a:ln>
        </p:spPr>
        <p:txBody>
          <a:bodyPr spcFirstLastPara="1" wrap="square" lIns="0" tIns="45700" rIns="91425" bIns="45700" anchor="t" anchorCtr="0">
            <a:noAutofit/>
          </a:bodyPr>
          <a:lstStyle>
            <a:lvl1pPr marL="457200" lvl="0" indent="-228600" algn="l">
              <a:lnSpc>
                <a:spcPct val="100000"/>
              </a:lnSpc>
              <a:spcBef>
                <a:spcPts val="360"/>
              </a:spcBef>
              <a:spcAft>
                <a:spcPts val="0"/>
              </a:spcAft>
              <a:buSzPts val="1400"/>
              <a:buNone/>
              <a:defRPr/>
            </a:lvl1pPr>
            <a:lvl2pPr marL="914400" lvl="1" indent="-228600" algn="l">
              <a:lnSpc>
                <a:spcPct val="100000"/>
              </a:lnSpc>
              <a:spcBef>
                <a:spcPts val="800"/>
              </a:spcBef>
              <a:spcAft>
                <a:spcPts val="0"/>
              </a:spcAft>
              <a:buSzPts val="1400"/>
              <a:buNone/>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55600" algn="l">
              <a:lnSpc>
                <a:spcPct val="100000"/>
              </a:lnSpc>
              <a:spcBef>
                <a:spcPts val="6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79" name="Google Shape;79;p71"/>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71"/>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9pPr>
          </a:lstStyle>
          <a:p>
            <a:pPr marL="0" lvl="0" indent="0" algn="r" rtl="0">
              <a:spcBef>
                <a:spcPts val="0"/>
              </a:spcBef>
              <a:spcAft>
                <a:spcPts val="0"/>
              </a:spcAft>
              <a:buNone/>
            </a:pPr>
            <a:fld id="{00000000-1234-1234-1234-123412341234}" type="slidenum">
              <a:rPr lang="en-US"/>
              <a:t>‹#›</a:t>
            </a:fld>
            <a:endParaRPr/>
          </a:p>
        </p:txBody>
      </p:sp>
      <p:pic>
        <p:nvPicPr>
          <p:cNvPr id="81" name="Google Shape;81;p71" descr="Artboard 1@4x.png"/>
          <p:cNvPicPr preferRelativeResize="0"/>
          <p:nvPr/>
        </p:nvPicPr>
        <p:blipFill rotWithShape="1">
          <a:blip r:embed="rId2">
            <a:alphaModFix/>
          </a:blip>
          <a:srcRect/>
          <a:stretch/>
        </p:blipFill>
        <p:spPr>
          <a:xfrm>
            <a:off x="8416907" y="89647"/>
            <a:ext cx="653135" cy="561656"/>
          </a:xfrm>
          <a:prstGeom prst="rect">
            <a:avLst/>
          </a:prstGeom>
          <a:noFill/>
          <a:ln>
            <a:noFill/>
          </a:ln>
        </p:spPr>
      </p:pic>
      <p:pic>
        <p:nvPicPr>
          <p:cNvPr id="82" name="Google Shape;82;p71" descr="PurpleCorner-33.png"/>
          <p:cNvPicPr preferRelativeResize="0"/>
          <p:nvPr/>
        </p:nvPicPr>
        <p:blipFill rotWithShape="1">
          <a:blip r:embed="rId3">
            <a:alphaModFix/>
          </a:blip>
          <a:srcRect/>
          <a:stretch/>
        </p:blipFill>
        <p:spPr>
          <a:xfrm>
            <a:off x="-112057" y="6421438"/>
            <a:ext cx="3429000" cy="507118"/>
          </a:xfrm>
          <a:prstGeom prst="rect">
            <a:avLst/>
          </a:prstGeom>
          <a:noFill/>
          <a:ln>
            <a:noFill/>
          </a:ln>
        </p:spPr>
      </p:pic>
      <p:pic>
        <p:nvPicPr>
          <p:cNvPr id="83" name="Google Shape;83;p71" descr="flower-Icon.png"/>
          <p:cNvPicPr preferRelativeResize="0"/>
          <p:nvPr/>
        </p:nvPicPr>
        <p:blipFill rotWithShape="1">
          <a:blip r:embed="rId4">
            <a:alphaModFix/>
          </a:blip>
          <a:srcRect/>
          <a:stretch/>
        </p:blipFill>
        <p:spPr>
          <a:xfrm>
            <a:off x="114300" y="6527520"/>
            <a:ext cx="368300" cy="298450"/>
          </a:xfrm>
          <a:prstGeom prst="rect">
            <a:avLst/>
          </a:prstGeom>
          <a:noFill/>
          <a:ln>
            <a:noFill/>
          </a:ln>
        </p:spPr>
      </p:pic>
      <p:pic>
        <p:nvPicPr>
          <p:cNvPr id="84" name="Google Shape;84;p71" descr="Artboard 44 copy 2@2x.png"/>
          <p:cNvPicPr preferRelativeResize="0"/>
          <p:nvPr/>
        </p:nvPicPr>
        <p:blipFill rotWithShape="1">
          <a:blip r:embed="rId5">
            <a:alphaModFix/>
          </a:blip>
          <a:srcRect/>
          <a:stretch/>
        </p:blipFill>
        <p:spPr>
          <a:xfrm>
            <a:off x="457200" y="1154370"/>
            <a:ext cx="1689100" cy="13793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Standard Slide">
  <p:cSld name="5_Standard Slide">
    <p:spTree>
      <p:nvGrpSpPr>
        <p:cNvPr id="1" name="Shape 85"/>
        <p:cNvGrpSpPr/>
        <p:nvPr/>
      </p:nvGrpSpPr>
      <p:grpSpPr>
        <a:xfrm>
          <a:off x="0" y="0"/>
          <a:ext cx="0" cy="0"/>
          <a:chOff x="0" y="0"/>
          <a:chExt cx="0" cy="0"/>
        </a:xfrm>
      </p:grpSpPr>
      <p:sp>
        <p:nvSpPr>
          <p:cNvPr id="86" name="Google Shape;86;p72"/>
          <p:cNvSpPr/>
          <p:nvPr/>
        </p:nvSpPr>
        <p:spPr>
          <a:xfrm>
            <a:off x="973667" y="6570663"/>
            <a:ext cx="8170333" cy="287337"/>
          </a:xfrm>
          <a:prstGeom prst="rect">
            <a:avLst/>
          </a:prstGeom>
          <a:solidFill>
            <a:srgbClr val="948B8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D8D8D8"/>
              </a:solidFill>
              <a:latin typeface="Arial"/>
              <a:ea typeface="Arial"/>
              <a:cs typeface="Arial"/>
              <a:sym typeface="Arial"/>
            </a:endParaRPr>
          </a:p>
        </p:txBody>
      </p:sp>
      <p:sp>
        <p:nvSpPr>
          <p:cNvPr id="87" name="Google Shape;87;p72"/>
          <p:cNvSpPr/>
          <p:nvPr/>
        </p:nvSpPr>
        <p:spPr>
          <a:xfrm>
            <a:off x="457200" y="1017587"/>
            <a:ext cx="1689100" cy="106899"/>
          </a:xfrm>
          <a:prstGeom prst="rect">
            <a:avLst/>
          </a:prstGeom>
          <a:solidFill>
            <a:srgbClr val="EE34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88" name="Google Shape;88;p72"/>
          <p:cNvCxnSpPr/>
          <p:nvPr/>
        </p:nvCxnSpPr>
        <p:spPr>
          <a:xfrm>
            <a:off x="457200" y="1017588"/>
            <a:ext cx="8229600" cy="0"/>
          </a:xfrm>
          <a:prstGeom prst="straightConnector1">
            <a:avLst/>
          </a:prstGeom>
          <a:noFill/>
          <a:ln w="12700" cap="flat" cmpd="sng">
            <a:solidFill>
              <a:srgbClr val="8A7C74"/>
            </a:solidFill>
            <a:prstDash val="solid"/>
            <a:round/>
            <a:headEnd type="none" w="sm" len="sm"/>
            <a:tailEnd type="none" w="sm" len="sm"/>
          </a:ln>
        </p:spPr>
      </p:cxnSp>
      <p:sp>
        <p:nvSpPr>
          <p:cNvPr id="89" name="Google Shape;89;p72"/>
          <p:cNvSpPr txBox="1">
            <a:spLocks noGrp="1"/>
          </p:cNvSpPr>
          <p:nvPr>
            <p:ph type="title"/>
          </p:nvPr>
        </p:nvSpPr>
        <p:spPr>
          <a:xfrm>
            <a:off x="482600" y="188144"/>
            <a:ext cx="7877631" cy="742855"/>
          </a:xfrm>
          <a:prstGeom prst="rect">
            <a:avLst/>
          </a:prstGeom>
          <a:noFill/>
          <a:ln>
            <a:noFill/>
          </a:ln>
        </p:spPr>
        <p:txBody>
          <a:bodyPr spcFirstLastPara="1" wrap="square" lIns="0" tIns="45700" rIns="108000" bIns="46800" anchor="b" anchorCtr="0">
            <a:normAutofit/>
          </a:bodyPr>
          <a:lstStyle>
            <a:lvl1pPr lvl="0" algn="l">
              <a:lnSpc>
                <a:spcPct val="100000"/>
              </a:lnSpc>
              <a:spcBef>
                <a:spcPts val="0"/>
              </a:spcBef>
              <a:spcAft>
                <a:spcPts val="0"/>
              </a:spcAft>
              <a:buSzPts val="1400"/>
              <a:buNone/>
              <a:defRPr sz="3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72"/>
          <p:cNvSpPr txBox="1">
            <a:spLocks noGrp="1"/>
          </p:cNvSpPr>
          <p:nvPr>
            <p:ph type="body" idx="1"/>
          </p:nvPr>
        </p:nvSpPr>
        <p:spPr>
          <a:xfrm>
            <a:off x="457200" y="1516063"/>
            <a:ext cx="5926138" cy="4840287"/>
          </a:xfrm>
          <a:prstGeom prst="rect">
            <a:avLst/>
          </a:prstGeom>
          <a:noFill/>
          <a:ln>
            <a:noFill/>
          </a:ln>
        </p:spPr>
        <p:txBody>
          <a:bodyPr spcFirstLastPara="1" wrap="square" lIns="0" tIns="45700" rIns="91425" bIns="45700" anchor="t" anchorCtr="0">
            <a:noAutofit/>
          </a:bodyPr>
          <a:lstStyle>
            <a:lvl1pPr marL="457200" lvl="0" indent="-228600" algn="l">
              <a:lnSpc>
                <a:spcPct val="100000"/>
              </a:lnSpc>
              <a:spcBef>
                <a:spcPts val="360"/>
              </a:spcBef>
              <a:spcAft>
                <a:spcPts val="0"/>
              </a:spcAft>
              <a:buSzPts val="1400"/>
              <a:buNone/>
              <a:defRPr/>
            </a:lvl1pPr>
            <a:lvl2pPr marL="914400" lvl="1" indent="-228600" algn="l">
              <a:lnSpc>
                <a:spcPct val="100000"/>
              </a:lnSpc>
              <a:spcBef>
                <a:spcPts val="800"/>
              </a:spcBef>
              <a:spcAft>
                <a:spcPts val="0"/>
              </a:spcAft>
              <a:buSzPts val="1400"/>
              <a:buNone/>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55600" algn="l">
              <a:lnSpc>
                <a:spcPct val="100000"/>
              </a:lnSpc>
              <a:spcBef>
                <a:spcPts val="6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91" name="Google Shape;91;p72"/>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72"/>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9pPr>
          </a:lstStyle>
          <a:p>
            <a:pPr marL="0" lvl="0" indent="0" algn="r" rtl="0">
              <a:spcBef>
                <a:spcPts val="0"/>
              </a:spcBef>
              <a:spcAft>
                <a:spcPts val="0"/>
              </a:spcAft>
              <a:buNone/>
            </a:pPr>
            <a:fld id="{00000000-1234-1234-1234-123412341234}" type="slidenum">
              <a:rPr lang="en-US"/>
              <a:t>‹#›</a:t>
            </a:fld>
            <a:endParaRPr/>
          </a:p>
        </p:txBody>
      </p:sp>
      <p:pic>
        <p:nvPicPr>
          <p:cNvPr id="93" name="Google Shape;93;p72" descr="Artboard 1@4x.png"/>
          <p:cNvPicPr preferRelativeResize="0"/>
          <p:nvPr/>
        </p:nvPicPr>
        <p:blipFill rotWithShape="1">
          <a:blip r:embed="rId2">
            <a:alphaModFix/>
          </a:blip>
          <a:srcRect/>
          <a:stretch/>
        </p:blipFill>
        <p:spPr>
          <a:xfrm>
            <a:off x="8416907" y="89647"/>
            <a:ext cx="653135" cy="561656"/>
          </a:xfrm>
          <a:prstGeom prst="rect">
            <a:avLst/>
          </a:prstGeom>
          <a:noFill/>
          <a:ln>
            <a:noFill/>
          </a:ln>
        </p:spPr>
      </p:pic>
      <p:pic>
        <p:nvPicPr>
          <p:cNvPr id="94" name="Google Shape;94;p72" descr="PurpleCorner-33.png"/>
          <p:cNvPicPr preferRelativeResize="0"/>
          <p:nvPr/>
        </p:nvPicPr>
        <p:blipFill rotWithShape="1">
          <a:blip r:embed="rId3">
            <a:alphaModFix/>
          </a:blip>
          <a:srcRect/>
          <a:stretch/>
        </p:blipFill>
        <p:spPr>
          <a:xfrm>
            <a:off x="-112057" y="6421438"/>
            <a:ext cx="3429000" cy="507118"/>
          </a:xfrm>
          <a:prstGeom prst="rect">
            <a:avLst/>
          </a:prstGeom>
          <a:noFill/>
          <a:ln>
            <a:noFill/>
          </a:ln>
        </p:spPr>
      </p:pic>
      <p:pic>
        <p:nvPicPr>
          <p:cNvPr id="95" name="Google Shape;95;p72" descr="flower-Icon.png"/>
          <p:cNvPicPr preferRelativeResize="0"/>
          <p:nvPr/>
        </p:nvPicPr>
        <p:blipFill rotWithShape="1">
          <a:blip r:embed="rId4">
            <a:alphaModFix/>
          </a:blip>
          <a:srcRect/>
          <a:stretch/>
        </p:blipFill>
        <p:spPr>
          <a:xfrm>
            <a:off x="114300" y="6527520"/>
            <a:ext cx="368300" cy="298450"/>
          </a:xfrm>
          <a:prstGeom prst="rect">
            <a:avLst/>
          </a:prstGeom>
          <a:noFill/>
          <a:ln>
            <a:noFill/>
          </a:ln>
        </p:spPr>
      </p:pic>
      <p:pic>
        <p:nvPicPr>
          <p:cNvPr id="96" name="Google Shape;96;p72" descr="Artboard 44 copy 2@2x.png"/>
          <p:cNvPicPr preferRelativeResize="0"/>
          <p:nvPr/>
        </p:nvPicPr>
        <p:blipFill rotWithShape="1">
          <a:blip r:embed="rId5">
            <a:alphaModFix/>
          </a:blip>
          <a:srcRect/>
          <a:stretch/>
        </p:blipFill>
        <p:spPr>
          <a:xfrm>
            <a:off x="457200" y="1154370"/>
            <a:ext cx="1689100" cy="13793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6_Standard Slide">
  <p:cSld name="6_Standard Slide">
    <p:spTree>
      <p:nvGrpSpPr>
        <p:cNvPr id="1" name="Shape 97"/>
        <p:cNvGrpSpPr/>
        <p:nvPr/>
      </p:nvGrpSpPr>
      <p:grpSpPr>
        <a:xfrm>
          <a:off x="0" y="0"/>
          <a:ext cx="0" cy="0"/>
          <a:chOff x="0" y="0"/>
          <a:chExt cx="0" cy="0"/>
        </a:xfrm>
      </p:grpSpPr>
      <p:sp>
        <p:nvSpPr>
          <p:cNvPr id="98" name="Google Shape;98;p73"/>
          <p:cNvSpPr/>
          <p:nvPr/>
        </p:nvSpPr>
        <p:spPr>
          <a:xfrm>
            <a:off x="973667" y="6570663"/>
            <a:ext cx="8170333" cy="287337"/>
          </a:xfrm>
          <a:prstGeom prst="rect">
            <a:avLst/>
          </a:prstGeom>
          <a:solidFill>
            <a:srgbClr val="948B8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D8D8D8"/>
              </a:solidFill>
              <a:latin typeface="Arial"/>
              <a:ea typeface="Arial"/>
              <a:cs typeface="Arial"/>
              <a:sym typeface="Arial"/>
            </a:endParaRPr>
          </a:p>
        </p:txBody>
      </p:sp>
      <p:sp>
        <p:nvSpPr>
          <p:cNvPr id="99" name="Google Shape;99;p73"/>
          <p:cNvSpPr/>
          <p:nvPr/>
        </p:nvSpPr>
        <p:spPr>
          <a:xfrm>
            <a:off x="457200" y="1017587"/>
            <a:ext cx="1689100" cy="106899"/>
          </a:xfrm>
          <a:prstGeom prst="rect">
            <a:avLst/>
          </a:prstGeom>
          <a:solidFill>
            <a:srgbClr val="EE34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00" name="Google Shape;100;p73"/>
          <p:cNvCxnSpPr/>
          <p:nvPr/>
        </p:nvCxnSpPr>
        <p:spPr>
          <a:xfrm>
            <a:off x="457200" y="1017588"/>
            <a:ext cx="8229600" cy="0"/>
          </a:xfrm>
          <a:prstGeom prst="straightConnector1">
            <a:avLst/>
          </a:prstGeom>
          <a:noFill/>
          <a:ln w="12700" cap="flat" cmpd="sng">
            <a:solidFill>
              <a:srgbClr val="8A7C74"/>
            </a:solidFill>
            <a:prstDash val="solid"/>
            <a:round/>
            <a:headEnd type="none" w="sm" len="sm"/>
            <a:tailEnd type="none" w="sm" len="sm"/>
          </a:ln>
        </p:spPr>
      </p:cxnSp>
      <p:sp>
        <p:nvSpPr>
          <p:cNvPr id="101" name="Google Shape;101;p73"/>
          <p:cNvSpPr txBox="1">
            <a:spLocks noGrp="1"/>
          </p:cNvSpPr>
          <p:nvPr>
            <p:ph type="title"/>
          </p:nvPr>
        </p:nvSpPr>
        <p:spPr>
          <a:xfrm>
            <a:off x="482600" y="188144"/>
            <a:ext cx="7877631" cy="742855"/>
          </a:xfrm>
          <a:prstGeom prst="rect">
            <a:avLst/>
          </a:prstGeom>
          <a:noFill/>
          <a:ln>
            <a:noFill/>
          </a:ln>
        </p:spPr>
        <p:txBody>
          <a:bodyPr spcFirstLastPara="1" wrap="square" lIns="0" tIns="45700" rIns="108000" bIns="46800" anchor="b" anchorCtr="0">
            <a:normAutofit/>
          </a:bodyPr>
          <a:lstStyle>
            <a:lvl1pPr lvl="0" algn="l">
              <a:lnSpc>
                <a:spcPct val="100000"/>
              </a:lnSpc>
              <a:spcBef>
                <a:spcPts val="0"/>
              </a:spcBef>
              <a:spcAft>
                <a:spcPts val="0"/>
              </a:spcAft>
              <a:buSzPts val="1400"/>
              <a:buNone/>
              <a:defRPr sz="3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73"/>
          <p:cNvSpPr txBox="1">
            <a:spLocks noGrp="1"/>
          </p:cNvSpPr>
          <p:nvPr>
            <p:ph type="body" idx="1"/>
          </p:nvPr>
        </p:nvSpPr>
        <p:spPr>
          <a:xfrm>
            <a:off x="457200" y="1516063"/>
            <a:ext cx="5926138" cy="4840287"/>
          </a:xfrm>
          <a:prstGeom prst="rect">
            <a:avLst/>
          </a:prstGeom>
          <a:noFill/>
          <a:ln>
            <a:noFill/>
          </a:ln>
        </p:spPr>
        <p:txBody>
          <a:bodyPr spcFirstLastPara="1" wrap="square" lIns="0" tIns="45700" rIns="91425" bIns="45700" anchor="t" anchorCtr="0">
            <a:noAutofit/>
          </a:bodyPr>
          <a:lstStyle>
            <a:lvl1pPr marL="457200" lvl="0" indent="-228600" algn="l">
              <a:lnSpc>
                <a:spcPct val="100000"/>
              </a:lnSpc>
              <a:spcBef>
                <a:spcPts val="360"/>
              </a:spcBef>
              <a:spcAft>
                <a:spcPts val="0"/>
              </a:spcAft>
              <a:buSzPts val="1400"/>
              <a:buNone/>
              <a:defRPr/>
            </a:lvl1pPr>
            <a:lvl2pPr marL="914400" lvl="1" indent="-228600" algn="l">
              <a:lnSpc>
                <a:spcPct val="100000"/>
              </a:lnSpc>
              <a:spcBef>
                <a:spcPts val="800"/>
              </a:spcBef>
              <a:spcAft>
                <a:spcPts val="0"/>
              </a:spcAft>
              <a:buSzPts val="1400"/>
              <a:buNone/>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55600" algn="l">
              <a:lnSpc>
                <a:spcPct val="100000"/>
              </a:lnSpc>
              <a:spcBef>
                <a:spcPts val="6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103" name="Google Shape;103;p73"/>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73"/>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9pPr>
          </a:lstStyle>
          <a:p>
            <a:pPr marL="0" lvl="0" indent="0" algn="r" rtl="0">
              <a:spcBef>
                <a:spcPts val="0"/>
              </a:spcBef>
              <a:spcAft>
                <a:spcPts val="0"/>
              </a:spcAft>
              <a:buNone/>
            </a:pPr>
            <a:fld id="{00000000-1234-1234-1234-123412341234}" type="slidenum">
              <a:rPr lang="en-US"/>
              <a:t>‹#›</a:t>
            </a:fld>
            <a:endParaRPr/>
          </a:p>
        </p:txBody>
      </p:sp>
      <p:pic>
        <p:nvPicPr>
          <p:cNvPr id="105" name="Google Shape;105;p73" descr="Artboard 1@4x.png"/>
          <p:cNvPicPr preferRelativeResize="0"/>
          <p:nvPr/>
        </p:nvPicPr>
        <p:blipFill rotWithShape="1">
          <a:blip r:embed="rId2">
            <a:alphaModFix/>
          </a:blip>
          <a:srcRect/>
          <a:stretch/>
        </p:blipFill>
        <p:spPr>
          <a:xfrm>
            <a:off x="8416907" y="89647"/>
            <a:ext cx="653135" cy="561656"/>
          </a:xfrm>
          <a:prstGeom prst="rect">
            <a:avLst/>
          </a:prstGeom>
          <a:noFill/>
          <a:ln>
            <a:noFill/>
          </a:ln>
        </p:spPr>
      </p:pic>
      <p:pic>
        <p:nvPicPr>
          <p:cNvPr id="106" name="Google Shape;106;p73" descr="PurpleCorner-33.png"/>
          <p:cNvPicPr preferRelativeResize="0"/>
          <p:nvPr/>
        </p:nvPicPr>
        <p:blipFill rotWithShape="1">
          <a:blip r:embed="rId3">
            <a:alphaModFix/>
          </a:blip>
          <a:srcRect/>
          <a:stretch/>
        </p:blipFill>
        <p:spPr>
          <a:xfrm>
            <a:off x="-112057" y="6421438"/>
            <a:ext cx="3429000" cy="507118"/>
          </a:xfrm>
          <a:prstGeom prst="rect">
            <a:avLst/>
          </a:prstGeom>
          <a:noFill/>
          <a:ln>
            <a:noFill/>
          </a:ln>
        </p:spPr>
      </p:pic>
      <p:pic>
        <p:nvPicPr>
          <p:cNvPr id="107" name="Google Shape;107;p73" descr="flower-Icon.png"/>
          <p:cNvPicPr preferRelativeResize="0"/>
          <p:nvPr/>
        </p:nvPicPr>
        <p:blipFill rotWithShape="1">
          <a:blip r:embed="rId4">
            <a:alphaModFix/>
          </a:blip>
          <a:srcRect/>
          <a:stretch/>
        </p:blipFill>
        <p:spPr>
          <a:xfrm>
            <a:off x="114300" y="6527520"/>
            <a:ext cx="368300" cy="298450"/>
          </a:xfrm>
          <a:prstGeom prst="rect">
            <a:avLst/>
          </a:prstGeom>
          <a:noFill/>
          <a:ln>
            <a:noFill/>
          </a:ln>
        </p:spPr>
      </p:pic>
      <p:pic>
        <p:nvPicPr>
          <p:cNvPr id="108" name="Google Shape;108;p73" descr="Artboard 44 copy 2@2x.png"/>
          <p:cNvPicPr preferRelativeResize="0"/>
          <p:nvPr/>
        </p:nvPicPr>
        <p:blipFill rotWithShape="1">
          <a:blip r:embed="rId5">
            <a:alphaModFix/>
          </a:blip>
          <a:srcRect/>
          <a:stretch/>
        </p:blipFill>
        <p:spPr>
          <a:xfrm>
            <a:off x="457200" y="1154370"/>
            <a:ext cx="1689100" cy="13793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7_Standard Slide">
  <p:cSld name="7_Standard Slide">
    <p:spTree>
      <p:nvGrpSpPr>
        <p:cNvPr id="1" name="Shape 109"/>
        <p:cNvGrpSpPr/>
        <p:nvPr/>
      </p:nvGrpSpPr>
      <p:grpSpPr>
        <a:xfrm>
          <a:off x="0" y="0"/>
          <a:ext cx="0" cy="0"/>
          <a:chOff x="0" y="0"/>
          <a:chExt cx="0" cy="0"/>
        </a:xfrm>
      </p:grpSpPr>
      <p:sp>
        <p:nvSpPr>
          <p:cNvPr id="110" name="Google Shape;110;p74"/>
          <p:cNvSpPr/>
          <p:nvPr/>
        </p:nvSpPr>
        <p:spPr>
          <a:xfrm>
            <a:off x="973667" y="6570663"/>
            <a:ext cx="8170333" cy="287337"/>
          </a:xfrm>
          <a:prstGeom prst="rect">
            <a:avLst/>
          </a:prstGeom>
          <a:solidFill>
            <a:srgbClr val="948B8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D8D8D8"/>
              </a:solidFill>
              <a:latin typeface="Arial"/>
              <a:ea typeface="Arial"/>
              <a:cs typeface="Arial"/>
              <a:sym typeface="Arial"/>
            </a:endParaRPr>
          </a:p>
        </p:txBody>
      </p:sp>
      <p:sp>
        <p:nvSpPr>
          <p:cNvPr id="111" name="Google Shape;111;p74"/>
          <p:cNvSpPr/>
          <p:nvPr/>
        </p:nvSpPr>
        <p:spPr>
          <a:xfrm>
            <a:off x="457200" y="1017587"/>
            <a:ext cx="1689100" cy="106899"/>
          </a:xfrm>
          <a:prstGeom prst="rect">
            <a:avLst/>
          </a:prstGeom>
          <a:solidFill>
            <a:srgbClr val="EE34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12" name="Google Shape;112;p74"/>
          <p:cNvCxnSpPr/>
          <p:nvPr/>
        </p:nvCxnSpPr>
        <p:spPr>
          <a:xfrm>
            <a:off x="457200" y="1017588"/>
            <a:ext cx="8229600" cy="0"/>
          </a:xfrm>
          <a:prstGeom prst="straightConnector1">
            <a:avLst/>
          </a:prstGeom>
          <a:noFill/>
          <a:ln w="12700" cap="flat" cmpd="sng">
            <a:solidFill>
              <a:srgbClr val="8A7C74"/>
            </a:solidFill>
            <a:prstDash val="solid"/>
            <a:round/>
            <a:headEnd type="none" w="sm" len="sm"/>
            <a:tailEnd type="none" w="sm" len="sm"/>
          </a:ln>
        </p:spPr>
      </p:cxnSp>
      <p:sp>
        <p:nvSpPr>
          <p:cNvPr id="113" name="Google Shape;113;p74"/>
          <p:cNvSpPr txBox="1">
            <a:spLocks noGrp="1"/>
          </p:cNvSpPr>
          <p:nvPr>
            <p:ph type="title"/>
          </p:nvPr>
        </p:nvSpPr>
        <p:spPr>
          <a:xfrm>
            <a:off x="482600" y="188144"/>
            <a:ext cx="7877631" cy="742855"/>
          </a:xfrm>
          <a:prstGeom prst="rect">
            <a:avLst/>
          </a:prstGeom>
          <a:noFill/>
          <a:ln>
            <a:noFill/>
          </a:ln>
        </p:spPr>
        <p:txBody>
          <a:bodyPr spcFirstLastPara="1" wrap="square" lIns="0" tIns="45700" rIns="108000" bIns="46800" anchor="b" anchorCtr="0">
            <a:normAutofit/>
          </a:bodyPr>
          <a:lstStyle>
            <a:lvl1pPr lvl="0" algn="l">
              <a:lnSpc>
                <a:spcPct val="100000"/>
              </a:lnSpc>
              <a:spcBef>
                <a:spcPts val="0"/>
              </a:spcBef>
              <a:spcAft>
                <a:spcPts val="0"/>
              </a:spcAft>
              <a:buSzPts val="1400"/>
              <a:buNone/>
              <a:defRPr sz="3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74"/>
          <p:cNvSpPr txBox="1">
            <a:spLocks noGrp="1"/>
          </p:cNvSpPr>
          <p:nvPr>
            <p:ph type="body" idx="1"/>
          </p:nvPr>
        </p:nvSpPr>
        <p:spPr>
          <a:xfrm>
            <a:off x="457200" y="1516063"/>
            <a:ext cx="5926138" cy="4840287"/>
          </a:xfrm>
          <a:prstGeom prst="rect">
            <a:avLst/>
          </a:prstGeom>
          <a:noFill/>
          <a:ln>
            <a:noFill/>
          </a:ln>
        </p:spPr>
        <p:txBody>
          <a:bodyPr spcFirstLastPara="1" wrap="square" lIns="0" tIns="45700" rIns="91425" bIns="45700" anchor="t" anchorCtr="0">
            <a:noAutofit/>
          </a:bodyPr>
          <a:lstStyle>
            <a:lvl1pPr marL="457200" lvl="0" indent="-228600" algn="l">
              <a:lnSpc>
                <a:spcPct val="100000"/>
              </a:lnSpc>
              <a:spcBef>
                <a:spcPts val="360"/>
              </a:spcBef>
              <a:spcAft>
                <a:spcPts val="0"/>
              </a:spcAft>
              <a:buSzPts val="1400"/>
              <a:buNone/>
              <a:defRPr/>
            </a:lvl1pPr>
            <a:lvl2pPr marL="914400" lvl="1" indent="-228600" algn="l">
              <a:lnSpc>
                <a:spcPct val="100000"/>
              </a:lnSpc>
              <a:spcBef>
                <a:spcPts val="800"/>
              </a:spcBef>
              <a:spcAft>
                <a:spcPts val="0"/>
              </a:spcAft>
              <a:buSzPts val="1400"/>
              <a:buNone/>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55600" algn="l">
              <a:lnSpc>
                <a:spcPct val="100000"/>
              </a:lnSpc>
              <a:spcBef>
                <a:spcPts val="6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115" name="Google Shape;115;p74"/>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74"/>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Candara"/>
                <a:ea typeface="Candara"/>
                <a:cs typeface="Candara"/>
                <a:sym typeface="Candara"/>
              </a:defRPr>
            </a:lvl9pPr>
          </a:lstStyle>
          <a:p>
            <a:pPr marL="0" lvl="0" indent="0" algn="r" rtl="0">
              <a:spcBef>
                <a:spcPts val="0"/>
              </a:spcBef>
              <a:spcAft>
                <a:spcPts val="0"/>
              </a:spcAft>
              <a:buNone/>
            </a:pPr>
            <a:fld id="{00000000-1234-1234-1234-123412341234}" type="slidenum">
              <a:rPr lang="en-US"/>
              <a:t>‹#›</a:t>
            </a:fld>
            <a:endParaRPr/>
          </a:p>
        </p:txBody>
      </p:sp>
      <p:pic>
        <p:nvPicPr>
          <p:cNvPr id="117" name="Google Shape;117;p74" descr="Artboard 1@4x.png"/>
          <p:cNvPicPr preferRelativeResize="0"/>
          <p:nvPr/>
        </p:nvPicPr>
        <p:blipFill rotWithShape="1">
          <a:blip r:embed="rId2">
            <a:alphaModFix/>
          </a:blip>
          <a:srcRect/>
          <a:stretch/>
        </p:blipFill>
        <p:spPr>
          <a:xfrm>
            <a:off x="8416907" y="89647"/>
            <a:ext cx="653135" cy="561656"/>
          </a:xfrm>
          <a:prstGeom prst="rect">
            <a:avLst/>
          </a:prstGeom>
          <a:noFill/>
          <a:ln>
            <a:noFill/>
          </a:ln>
        </p:spPr>
      </p:pic>
      <p:pic>
        <p:nvPicPr>
          <p:cNvPr id="118" name="Google Shape;118;p74" descr="PurpleCorner-33.png"/>
          <p:cNvPicPr preferRelativeResize="0"/>
          <p:nvPr/>
        </p:nvPicPr>
        <p:blipFill rotWithShape="1">
          <a:blip r:embed="rId3">
            <a:alphaModFix/>
          </a:blip>
          <a:srcRect/>
          <a:stretch/>
        </p:blipFill>
        <p:spPr>
          <a:xfrm>
            <a:off x="-112057" y="6421438"/>
            <a:ext cx="3429000" cy="507118"/>
          </a:xfrm>
          <a:prstGeom prst="rect">
            <a:avLst/>
          </a:prstGeom>
          <a:noFill/>
          <a:ln>
            <a:noFill/>
          </a:ln>
        </p:spPr>
      </p:pic>
      <p:pic>
        <p:nvPicPr>
          <p:cNvPr id="119" name="Google Shape;119;p74" descr="flower-Icon.png"/>
          <p:cNvPicPr preferRelativeResize="0"/>
          <p:nvPr/>
        </p:nvPicPr>
        <p:blipFill rotWithShape="1">
          <a:blip r:embed="rId4">
            <a:alphaModFix/>
          </a:blip>
          <a:srcRect/>
          <a:stretch/>
        </p:blipFill>
        <p:spPr>
          <a:xfrm>
            <a:off x="114300" y="6527520"/>
            <a:ext cx="368300" cy="298450"/>
          </a:xfrm>
          <a:prstGeom prst="rect">
            <a:avLst/>
          </a:prstGeom>
          <a:noFill/>
          <a:ln>
            <a:noFill/>
          </a:ln>
        </p:spPr>
      </p:pic>
      <p:pic>
        <p:nvPicPr>
          <p:cNvPr id="120" name="Google Shape;120;p74" descr="Artboard 44 copy 2@2x.png"/>
          <p:cNvPicPr preferRelativeResize="0"/>
          <p:nvPr/>
        </p:nvPicPr>
        <p:blipFill rotWithShape="1">
          <a:blip r:embed="rId5">
            <a:alphaModFix/>
          </a:blip>
          <a:srcRect/>
          <a:stretch/>
        </p:blipFill>
        <p:spPr>
          <a:xfrm>
            <a:off x="457200" y="1154370"/>
            <a:ext cx="1689100" cy="13793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4"/>
          <p:cNvSpPr txBox="1">
            <a:spLocks noGrp="1"/>
          </p:cNvSpPr>
          <p:nvPr>
            <p:ph type="title"/>
          </p:nvPr>
        </p:nvSpPr>
        <p:spPr>
          <a:xfrm>
            <a:off x="457200" y="274638"/>
            <a:ext cx="8229600" cy="1143000"/>
          </a:xfrm>
          <a:prstGeom prst="rect">
            <a:avLst/>
          </a:prstGeom>
          <a:noFill/>
          <a:ln>
            <a:noFill/>
          </a:ln>
        </p:spPr>
        <p:txBody>
          <a:bodyPr spcFirstLastPara="1" wrap="square" lIns="0" tIns="45700" rIns="108000" bIns="46800" anchor="b" anchorCtr="0">
            <a:normAutofit/>
          </a:bodyPr>
          <a:lstStyle>
            <a:lvl1pPr marR="0" lvl="0" algn="l">
              <a:lnSpc>
                <a:spcPct val="100000"/>
              </a:lnSpc>
              <a:spcBef>
                <a:spcPts val="0"/>
              </a:spcBef>
              <a:spcAft>
                <a:spcPts val="0"/>
              </a:spcAft>
              <a:buClr>
                <a:srgbClr val="000000"/>
              </a:buClr>
              <a:buSzPts val="1400"/>
              <a:buFont typeface="Arial"/>
              <a:buNone/>
              <a:defRPr sz="3000" b="1" i="0" u="none" strike="noStrike" cap="none">
                <a:solidFill>
                  <a:schemeClr val="dk1"/>
                </a:solidFill>
                <a:latin typeface="Candara"/>
                <a:ea typeface="Candara"/>
                <a:cs typeface="Candara"/>
                <a:sym typeface="Candara"/>
              </a:defRPr>
            </a:lvl1pPr>
            <a:lvl2pPr marR="0" lvl="1" algn="l">
              <a:lnSpc>
                <a:spcPct val="100000"/>
              </a:lnSpc>
              <a:spcBef>
                <a:spcPts val="0"/>
              </a:spcBef>
              <a:spcAft>
                <a:spcPts val="0"/>
              </a:spcAft>
              <a:buClr>
                <a:srgbClr val="000000"/>
              </a:buClr>
              <a:buSzPts val="1400"/>
              <a:buFont typeface="Arial"/>
              <a:buNone/>
              <a:defRPr sz="3000" b="1" i="0" u="none" strike="noStrike" cap="none">
                <a:solidFill>
                  <a:schemeClr val="dk1"/>
                </a:solidFill>
                <a:latin typeface="Candara"/>
                <a:ea typeface="Candara"/>
                <a:cs typeface="Candara"/>
                <a:sym typeface="Candara"/>
              </a:defRPr>
            </a:lvl2pPr>
            <a:lvl3pPr marR="0" lvl="2" algn="l">
              <a:lnSpc>
                <a:spcPct val="100000"/>
              </a:lnSpc>
              <a:spcBef>
                <a:spcPts val="0"/>
              </a:spcBef>
              <a:spcAft>
                <a:spcPts val="0"/>
              </a:spcAft>
              <a:buClr>
                <a:srgbClr val="000000"/>
              </a:buClr>
              <a:buSzPts val="1400"/>
              <a:buFont typeface="Arial"/>
              <a:buNone/>
              <a:defRPr sz="3000" b="1" i="0" u="none" strike="noStrike" cap="none">
                <a:solidFill>
                  <a:schemeClr val="dk1"/>
                </a:solidFill>
                <a:latin typeface="Candara"/>
                <a:ea typeface="Candara"/>
                <a:cs typeface="Candara"/>
                <a:sym typeface="Candara"/>
              </a:defRPr>
            </a:lvl3pPr>
            <a:lvl4pPr marR="0" lvl="3" algn="l">
              <a:lnSpc>
                <a:spcPct val="100000"/>
              </a:lnSpc>
              <a:spcBef>
                <a:spcPts val="0"/>
              </a:spcBef>
              <a:spcAft>
                <a:spcPts val="0"/>
              </a:spcAft>
              <a:buClr>
                <a:srgbClr val="000000"/>
              </a:buClr>
              <a:buSzPts val="1400"/>
              <a:buFont typeface="Arial"/>
              <a:buNone/>
              <a:defRPr sz="3000" b="1" i="0" u="none" strike="noStrike" cap="none">
                <a:solidFill>
                  <a:schemeClr val="dk1"/>
                </a:solidFill>
                <a:latin typeface="Candara"/>
                <a:ea typeface="Candara"/>
                <a:cs typeface="Candara"/>
                <a:sym typeface="Candara"/>
              </a:defRPr>
            </a:lvl4pPr>
            <a:lvl5pPr marR="0" lvl="4" algn="l">
              <a:lnSpc>
                <a:spcPct val="100000"/>
              </a:lnSpc>
              <a:spcBef>
                <a:spcPts val="0"/>
              </a:spcBef>
              <a:spcAft>
                <a:spcPts val="0"/>
              </a:spcAft>
              <a:buClr>
                <a:srgbClr val="000000"/>
              </a:buClr>
              <a:buSzPts val="1400"/>
              <a:buFont typeface="Arial"/>
              <a:buNone/>
              <a:defRPr sz="3000" b="1" i="0" u="none" strike="noStrike" cap="none">
                <a:solidFill>
                  <a:schemeClr val="dk1"/>
                </a:solidFill>
                <a:latin typeface="Candara"/>
                <a:ea typeface="Candara"/>
                <a:cs typeface="Candara"/>
                <a:sym typeface="Candara"/>
              </a:defRPr>
            </a:lvl5pPr>
            <a:lvl6pPr marR="0" lvl="5" algn="l">
              <a:lnSpc>
                <a:spcPct val="100000"/>
              </a:lnSpc>
              <a:spcBef>
                <a:spcPts val="0"/>
              </a:spcBef>
              <a:spcAft>
                <a:spcPts val="0"/>
              </a:spcAft>
              <a:buClr>
                <a:srgbClr val="000000"/>
              </a:buClr>
              <a:buSzPts val="1400"/>
              <a:buFont typeface="Arial"/>
              <a:buNone/>
              <a:defRPr sz="3000" b="1" i="0" u="none" strike="noStrike" cap="none">
                <a:solidFill>
                  <a:schemeClr val="dk1"/>
                </a:solidFill>
                <a:latin typeface="Candara"/>
                <a:ea typeface="Candara"/>
                <a:cs typeface="Candara"/>
                <a:sym typeface="Candara"/>
              </a:defRPr>
            </a:lvl6pPr>
            <a:lvl7pPr marR="0" lvl="6" algn="l">
              <a:lnSpc>
                <a:spcPct val="100000"/>
              </a:lnSpc>
              <a:spcBef>
                <a:spcPts val="0"/>
              </a:spcBef>
              <a:spcAft>
                <a:spcPts val="0"/>
              </a:spcAft>
              <a:buClr>
                <a:srgbClr val="000000"/>
              </a:buClr>
              <a:buSzPts val="1400"/>
              <a:buFont typeface="Arial"/>
              <a:buNone/>
              <a:defRPr sz="3000" b="1" i="0" u="none" strike="noStrike" cap="none">
                <a:solidFill>
                  <a:schemeClr val="dk1"/>
                </a:solidFill>
                <a:latin typeface="Candara"/>
                <a:ea typeface="Candara"/>
                <a:cs typeface="Candara"/>
                <a:sym typeface="Candara"/>
              </a:defRPr>
            </a:lvl7pPr>
            <a:lvl8pPr marR="0" lvl="7" algn="l">
              <a:lnSpc>
                <a:spcPct val="100000"/>
              </a:lnSpc>
              <a:spcBef>
                <a:spcPts val="0"/>
              </a:spcBef>
              <a:spcAft>
                <a:spcPts val="0"/>
              </a:spcAft>
              <a:buClr>
                <a:srgbClr val="000000"/>
              </a:buClr>
              <a:buSzPts val="1400"/>
              <a:buFont typeface="Arial"/>
              <a:buNone/>
              <a:defRPr sz="3000" b="1" i="0" u="none" strike="noStrike" cap="none">
                <a:solidFill>
                  <a:schemeClr val="dk1"/>
                </a:solidFill>
                <a:latin typeface="Candara"/>
                <a:ea typeface="Candara"/>
                <a:cs typeface="Candara"/>
                <a:sym typeface="Candara"/>
              </a:defRPr>
            </a:lvl8pPr>
            <a:lvl9pPr marR="0" lvl="8" algn="l">
              <a:lnSpc>
                <a:spcPct val="100000"/>
              </a:lnSpc>
              <a:spcBef>
                <a:spcPts val="0"/>
              </a:spcBef>
              <a:spcAft>
                <a:spcPts val="0"/>
              </a:spcAft>
              <a:buClr>
                <a:srgbClr val="000000"/>
              </a:buClr>
              <a:buSzPts val="1400"/>
              <a:buFont typeface="Arial"/>
              <a:buNone/>
              <a:defRPr sz="3000" b="1" i="0" u="none" strike="noStrike" cap="none">
                <a:solidFill>
                  <a:schemeClr val="dk1"/>
                </a:solidFill>
                <a:latin typeface="Candara"/>
                <a:ea typeface="Candara"/>
                <a:cs typeface="Candara"/>
                <a:sym typeface="Candara"/>
              </a:defRPr>
            </a:lvl9pPr>
          </a:lstStyle>
          <a:p>
            <a:endParaRPr/>
          </a:p>
        </p:txBody>
      </p:sp>
      <p:sp>
        <p:nvSpPr>
          <p:cNvPr id="11" name="Google Shape;11;p44"/>
          <p:cNvSpPr txBox="1">
            <a:spLocks noGrp="1"/>
          </p:cNvSpPr>
          <p:nvPr>
            <p:ph type="body" idx="1"/>
          </p:nvPr>
        </p:nvSpPr>
        <p:spPr>
          <a:xfrm>
            <a:off x="457200" y="1600200"/>
            <a:ext cx="8229600" cy="4525963"/>
          </a:xfrm>
          <a:prstGeom prst="rect">
            <a:avLst/>
          </a:prstGeom>
          <a:noFill/>
          <a:ln>
            <a:noFill/>
          </a:ln>
        </p:spPr>
        <p:txBody>
          <a:bodyPr spcFirstLastPara="1" wrap="square" lIns="0" tIns="45700" rIns="91425" bIns="45700" anchor="t" anchorCtr="0">
            <a:noAutofit/>
          </a:bodyPr>
          <a:lstStyle>
            <a:lvl1pPr marL="457200" marR="0" lvl="0" indent="-228600" algn="l">
              <a:lnSpc>
                <a:spcPct val="100000"/>
              </a:lnSpc>
              <a:spcBef>
                <a:spcPts val="36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1pPr>
            <a:lvl2pPr marL="914400" marR="0" lvl="1" indent="-228600" algn="l">
              <a:lnSpc>
                <a:spcPct val="100000"/>
              </a:lnSpc>
              <a:spcBef>
                <a:spcPts val="800"/>
              </a:spcBef>
              <a:spcAft>
                <a:spcPts val="0"/>
              </a:spcAft>
              <a:buClr>
                <a:srgbClr val="000000"/>
              </a:buClr>
              <a:buSzPts val="1400"/>
              <a:buFont typeface="Arial"/>
              <a:buNone/>
              <a:defRPr sz="2000" b="1" i="0" u="none" strike="noStrike" cap="none">
                <a:solidFill>
                  <a:schemeClr val="dk1"/>
                </a:solidFill>
                <a:latin typeface="Candara"/>
                <a:ea typeface="Candara"/>
                <a:cs typeface="Candara"/>
                <a:sym typeface="Candara"/>
              </a:defRPr>
            </a:lvl2pPr>
            <a:lvl3pPr marL="1371600" marR="0" lvl="2" indent="-342900" algn="l">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Candara"/>
                <a:ea typeface="Candara"/>
                <a:cs typeface="Candara"/>
                <a:sym typeface="Candara"/>
              </a:defRPr>
            </a:lvl3pPr>
            <a:lvl4pPr marL="1828800" marR="0" lvl="3" indent="-342900" algn="l">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Candara"/>
                <a:ea typeface="Candara"/>
                <a:cs typeface="Candara"/>
                <a:sym typeface="Candara"/>
              </a:defRPr>
            </a:lvl4pPr>
            <a:lvl5pPr marL="2286000" marR="0" lvl="4" indent="-342900" algn="l">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Candara"/>
                <a:ea typeface="Candara"/>
                <a:cs typeface="Candara"/>
                <a:sym typeface="Candara"/>
              </a:defRPr>
            </a:lvl5pPr>
            <a:lvl6pPr marL="2743200" marR="0" lvl="5" indent="-355600" algn="l">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ndara"/>
                <a:ea typeface="Candara"/>
                <a:cs typeface="Candara"/>
                <a:sym typeface="Candara"/>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ndara"/>
                <a:ea typeface="Candara"/>
                <a:cs typeface="Candara"/>
                <a:sym typeface="Candara"/>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ndara"/>
                <a:ea typeface="Candara"/>
                <a:cs typeface="Candara"/>
                <a:sym typeface="Candara"/>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ndara"/>
                <a:ea typeface="Candara"/>
                <a:cs typeface="Candara"/>
                <a:sym typeface="Candara"/>
              </a:defRPr>
            </a:lvl9pPr>
          </a:lstStyle>
          <a:p>
            <a:endParaRPr/>
          </a:p>
        </p:txBody>
      </p:sp>
      <p:sp>
        <p:nvSpPr>
          <p:cNvPr id="12" name="Google Shape;12;p44"/>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lvl1pPr marR="0" lvl="0" algn="r">
              <a:lnSpc>
                <a:spcPct val="100000"/>
              </a:lnSpc>
              <a:spcBef>
                <a:spcPts val="0"/>
              </a:spcBef>
              <a:spcAft>
                <a:spcPts val="0"/>
              </a:spcAft>
              <a:buClr>
                <a:srgbClr val="000000"/>
              </a:buClr>
              <a:buSzPts val="1400"/>
              <a:buFont typeface="Arial"/>
              <a:buNone/>
              <a:defRPr sz="900" b="0" i="0" u="none" strike="noStrike" cap="none">
                <a:solidFill>
                  <a:srgbClr val="979899"/>
                </a:solidFill>
                <a:latin typeface="Candara"/>
                <a:ea typeface="Candara"/>
                <a:cs typeface="Candara"/>
                <a:sym typeface="Candar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9pPr>
          </a:lstStyle>
          <a:p>
            <a:endParaRPr/>
          </a:p>
        </p:txBody>
      </p:sp>
      <p:sp>
        <p:nvSpPr>
          <p:cNvPr id="13" name="Google Shape;13;p44"/>
          <p:cNvSpPr txBox="1">
            <a:spLocks noGrp="1"/>
          </p:cNvSpPr>
          <p:nvPr>
            <p:ph type="ftr" idx="11"/>
          </p:nvPr>
        </p:nvSpPr>
        <p:spPr>
          <a:xfrm>
            <a:off x="2487613" y="6530975"/>
            <a:ext cx="4632325"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rgbClr val="979899"/>
                </a:solidFill>
                <a:latin typeface="Candara"/>
                <a:ea typeface="Candara"/>
                <a:cs typeface="Candara"/>
                <a:sym typeface="Candar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9pPr>
          </a:lstStyle>
          <a:p>
            <a:endParaRPr/>
          </a:p>
        </p:txBody>
      </p:sp>
      <p:sp>
        <p:nvSpPr>
          <p:cNvPr id="14" name="Google Shape;14;p44"/>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rgbClr val="98999B"/>
                </a:solidFill>
                <a:latin typeface="Candara"/>
                <a:ea typeface="Candara"/>
                <a:cs typeface="Candara"/>
                <a:sym typeface="Candara"/>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rgbClr val="98999B"/>
                </a:solidFill>
                <a:latin typeface="Candara"/>
                <a:ea typeface="Candara"/>
                <a:cs typeface="Candara"/>
                <a:sym typeface="Candara"/>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rgbClr val="98999B"/>
                </a:solidFill>
                <a:latin typeface="Candara"/>
                <a:ea typeface="Candara"/>
                <a:cs typeface="Candara"/>
                <a:sym typeface="Candara"/>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rgbClr val="98999B"/>
                </a:solidFill>
                <a:latin typeface="Candara"/>
                <a:ea typeface="Candara"/>
                <a:cs typeface="Candara"/>
                <a:sym typeface="Candara"/>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rgbClr val="98999B"/>
                </a:solidFill>
                <a:latin typeface="Candara"/>
                <a:ea typeface="Candara"/>
                <a:cs typeface="Candara"/>
                <a:sym typeface="Candara"/>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rgbClr val="98999B"/>
                </a:solidFill>
                <a:latin typeface="Candara"/>
                <a:ea typeface="Candara"/>
                <a:cs typeface="Candara"/>
                <a:sym typeface="Candara"/>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rgbClr val="98999B"/>
                </a:solidFill>
                <a:latin typeface="Candara"/>
                <a:ea typeface="Candara"/>
                <a:cs typeface="Candara"/>
                <a:sym typeface="Candara"/>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rgbClr val="98999B"/>
                </a:solidFill>
                <a:latin typeface="Candara"/>
                <a:ea typeface="Candara"/>
                <a:cs typeface="Candara"/>
                <a:sym typeface="Candara"/>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rgbClr val="98999B"/>
                </a:solidFill>
                <a:latin typeface="Candara"/>
                <a:ea typeface="Candara"/>
                <a:cs typeface="Candara"/>
                <a:sym typeface="Candar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16.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2.xml"/><Relationship Id="rId1" Type="http://schemas.openxmlformats.org/officeDocument/2006/relationships/vmlDrawing" Target="../drawings/vmlDrawing1.vml"/><Relationship Id="rId5" Type="http://schemas.openxmlformats.org/officeDocument/2006/relationships/image" Target="../media/image35.png"/><Relationship Id="rId4" Type="http://schemas.openxmlformats.org/officeDocument/2006/relationships/package" Target="../embeddings/Microsoft_Word_Document.docx"/></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
          <p:cNvSpPr txBox="1">
            <a:spLocks noGrp="1"/>
          </p:cNvSpPr>
          <p:nvPr>
            <p:ph type="ctrTitle"/>
          </p:nvPr>
        </p:nvSpPr>
        <p:spPr>
          <a:xfrm>
            <a:off x="469899" y="1679723"/>
            <a:ext cx="7265714" cy="600949"/>
          </a:xfrm>
          <a:prstGeom prst="rect">
            <a:avLst/>
          </a:prstGeom>
          <a:noFill/>
          <a:ln>
            <a:noFill/>
          </a:ln>
        </p:spPr>
        <p:txBody>
          <a:bodyPr spcFirstLastPara="1" wrap="square" lIns="0" tIns="46800" rIns="108000" bIns="0" anchor="b" anchorCtr="0">
            <a:normAutofit fontScale="90000"/>
          </a:bodyPr>
          <a:lstStyle/>
          <a:p>
            <a:pPr marL="0" lvl="0" indent="0" algn="l" rtl="0">
              <a:lnSpc>
                <a:spcPct val="100000"/>
              </a:lnSpc>
              <a:spcBef>
                <a:spcPts val="0"/>
              </a:spcBef>
              <a:spcAft>
                <a:spcPts val="0"/>
              </a:spcAft>
              <a:buSzPct val="51851"/>
              <a:buNone/>
            </a:pPr>
            <a:r>
              <a:rPr lang="en-US"/>
              <a:t>PHC NURSE PRACTITIONER DEPARTMENT</a:t>
            </a:r>
            <a:br>
              <a:rPr lang="en-US"/>
            </a:br>
            <a:r>
              <a:rPr lang="en-US" sz="2200"/>
              <a:t>MEDICAL ADVISORY COMMITTEE – COUNCIL FOR EXCELLENCE</a:t>
            </a:r>
            <a:endParaRPr/>
          </a:p>
        </p:txBody>
      </p:sp>
      <p:sp>
        <p:nvSpPr>
          <p:cNvPr id="306" name="Google Shape;306;p1"/>
          <p:cNvSpPr txBox="1">
            <a:spLocks noGrp="1"/>
          </p:cNvSpPr>
          <p:nvPr>
            <p:ph type="subTitle" idx="2"/>
          </p:nvPr>
        </p:nvSpPr>
        <p:spPr>
          <a:xfrm>
            <a:off x="469899" y="2752810"/>
            <a:ext cx="8513234" cy="957342"/>
          </a:xfrm>
          <a:prstGeom prst="rect">
            <a:avLst/>
          </a:prstGeom>
          <a:noFill/>
          <a:ln>
            <a:noFill/>
          </a:ln>
        </p:spPr>
        <p:txBody>
          <a:bodyPr spcFirstLastPara="1" wrap="square" lIns="0" tIns="0" rIns="108000" bIns="45700" anchor="t" anchorCtr="0">
            <a:noAutofit/>
          </a:bodyPr>
          <a:lstStyle/>
          <a:p>
            <a:pPr marL="0" lvl="0" indent="0" algn="l" rtl="0">
              <a:lnSpc>
                <a:spcPct val="100000"/>
              </a:lnSpc>
              <a:spcBef>
                <a:spcPts val="0"/>
              </a:spcBef>
              <a:spcAft>
                <a:spcPts val="0"/>
              </a:spcAft>
              <a:buClr>
                <a:srgbClr val="373733"/>
              </a:buClr>
              <a:buSzPts val="1200"/>
              <a:buFont typeface="Candara"/>
              <a:buNone/>
            </a:pPr>
            <a:r>
              <a:rPr lang="en-US" sz="1200" dirty="0"/>
              <a:t>Dr. Stan Marchuk, DNP, MN, NP(F), </a:t>
            </a:r>
            <a:r>
              <a:rPr lang="en-US" sz="1200" dirty="0" err="1"/>
              <a:t>CNeph</a:t>
            </a:r>
            <a:r>
              <a:rPr lang="en-US" sz="1200" dirty="0"/>
              <a:t>(c), FAANP		Karen Sims, MN-ACNP, NP(A)</a:t>
            </a:r>
            <a:endParaRPr dirty="0"/>
          </a:p>
          <a:p>
            <a:pPr marL="0" lvl="0" indent="0" algn="l" rtl="0">
              <a:lnSpc>
                <a:spcPct val="100000"/>
              </a:lnSpc>
              <a:spcBef>
                <a:spcPts val="0"/>
              </a:spcBef>
              <a:spcAft>
                <a:spcPts val="0"/>
              </a:spcAft>
              <a:buClr>
                <a:srgbClr val="373733"/>
              </a:buClr>
              <a:buSzPts val="1200"/>
              <a:buFont typeface="Candara"/>
              <a:buNone/>
            </a:pPr>
            <a:r>
              <a:rPr lang="en-US" sz="1200" dirty="0"/>
              <a:t>Nurse Practitioner Department Head			Nurse Practitioner – Adult Bleeding Disorders</a:t>
            </a:r>
            <a:endParaRPr dirty="0"/>
          </a:p>
          <a:p>
            <a:pPr marL="0" lvl="0" indent="0" algn="l" rtl="0">
              <a:lnSpc>
                <a:spcPct val="100000"/>
              </a:lnSpc>
              <a:spcBef>
                <a:spcPts val="0"/>
              </a:spcBef>
              <a:spcAft>
                <a:spcPts val="0"/>
              </a:spcAft>
              <a:buClr>
                <a:srgbClr val="373733"/>
              </a:buClr>
              <a:buSzPts val="1200"/>
              <a:buFont typeface="Candara"/>
              <a:buNone/>
            </a:pPr>
            <a:r>
              <a:rPr lang="en-US" sz="1200" dirty="0"/>
              <a:t>Nurse Practitioner – Hemodialysis Program		Nurse Practitioner Department – Quality Committee Chair</a:t>
            </a:r>
            <a:endParaRPr dirty="0"/>
          </a:p>
          <a:p>
            <a:pPr marL="0" lvl="0" indent="0" algn="l" rtl="0">
              <a:lnSpc>
                <a:spcPct val="100000"/>
              </a:lnSpc>
              <a:spcBef>
                <a:spcPts val="0"/>
              </a:spcBef>
              <a:spcAft>
                <a:spcPts val="0"/>
              </a:spcAft>
              <a:buClr>
                <a:srgbClr val="373733"/>
              </a:buClr>
              <a:buSzPts val="1200"/>
              <a:buFont typeface="Candara"/>
              <a:buNone/>
            </a:pPr>
            <a:r>
              <a:rPr lang="en-US" sz="1200" dirty="0"/>
              <a:t>Adjunct Professor, UBC and UVIC – School of Nursing		Adjunct Professor, UBC – School of Nursing</a:t>
            </a:r>
            <a:endParaRPr dirty="0"/>
          </a:p>
        </p:txBody>
      </p:sp>
      <p:sp>
        <p:nvSpPr>
          <p:cNvPr id="307" name="Google Shape;307;p1"/>
          <p:cNvSpPr txBox="1">
            <a:spLocks noGrp="1"/>
          </p:cNvSpPr>
          <p:nvPr>
            <p:ph type="body" idx="1"/>
          </p:nvPr>
        </p:nvSpPr>
        <p:spPr>
          <a:xfrm>
            <a:off x="469899" y="2358842"/>
            <a:ext cx="6553200" cy="342900"/>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0"/>
              </a:spcBef>
              <a:spcAft>
                <a:spcPts val="0"/>
              </a:spcAft>
              <a:buClr>
                <a:srgbClr val="8A7C74"/>
              </a:buClr>
              <a:buSzPts val="1600"/>
              <a:buFont typeface="Candara"/>
              <a:buNone/>
            </a:pPr>
            <a:r>
              <a:rPr lang="en-US"/>
              <a:t>QUALITY REPORT</a:t>
            </a:r>
            <a:endParaRPr/>
          </a:p>
        </p:txBody>
      </p:sp>
      <p:sp>
        <p:nvSpPr>
          <p:cNvPr id="308" name="Google Shape;308;p1"/>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a:t>December 13, 2021</a:t>
            </a:r>
            <a:endParaRPr/>
          </a:p>
        </p:txBody>
      </p:sp>
      <p:sp>
        <p:nvSpPr>
          <p:cNvPr id="309" name="Google Shape;309;p1"/>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sz="1100" b="1" i="0" u="none" strike="noStrike" cap="none">
                <a:solidFill>
                  <a:schemeClr val="lt1"/>
                </a:solidFill>
                <a:latin typeface="Candara"/>
                <a:ea typeface="Candara"/>
                <a:cs typeface="Candara"/>
                <a:sym typeface="Candara"/>
              </a:rPr>
              <a:t>1</a:t>
            </a:fld>
            <a:endParaRPr sz="1100" b="1" i="0" u="none" strike="noStrike" cap="none">
              <a:solidFill>
                <a:schemeClr val="lt1"/>
              </a:solidFill>
              <a:latin typeface="Candara"/>
              <a:ea typeface="Candara"/>
              <a:cs typeface="Candara"/>
              <a:sym typeface="Candar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11"/>
          <p:cNvSpPr txBox="1">
            <a:spLocks noGrp="1"/>
          </p:cNvSpPr>
          <p:nvPr>
            <p:ph type="title"/>
          </p:nvPr>
        </p:nvSpPr>
        <p:spPr>
          <a:xfrm>
            <a:off x="482600" y="188144"/>
            <a:ext cx="7877631" cy="742855"/>
          </a:xfrm>
          <a:prstGeom prst="rect">
            <a:avLst/>
          </a:prstGeom>
          <a:noFill/>
          <a:ln>
            <a:noFill/>
          </a:ln>
        </p:spPr>
        <p:txBody>
          <a:bodyPr spcFirstLastPara="1" wrap="square" lIns="0" tIns="45700" rIns="108000" bIns="46800" anchor="b" anchorCtr="0">
            <a:normAutofit/>
          </a:bodyPr>
          <a:lstStyle/>
          <a:p>
            <a:pPr marL="0" lvl="0" indent="0" algn="l" rtl="0">
              <a:lnSpc>
                <a:spcPct val="100000"/>
              </a:lnSpc>
              <a:spcBef>
                <a:spcPts val="0"/>
              </a:spcBef>
              <a:spcAft>
                <a:spcPts val="0"/>
              </a:spcAft>
              <a:buSzPts val="1400"/>
              <a:buNone/>
            </a:pPr>
            <a:r>
              <a:rPr lang="en-US"/>
              <a:t>NURSE PRACTITIONER GROWTH (2005-2021)</a:t>
            </a:r>
            <a:endParaRPr/>
          </a:p>
        </p:txBody>
      </p:sp>
      <p:sp>
        <p:nvSpPr>
          <p:cNvPr id="411" name="Google Shape;411;p11"/>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a:t>December 13, 2021</a:t>
            </a:r>
            <a:endParaRPr/>
          </a:p>
        </p:txBody>
      </p:sp>
      <p:sp>
        <p:nvSpPr>
          <p:cNvPr id="412" name="Google Shape;412;p11"/>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10</a:t>
            </a:fld>
            <a:endParaRPr/>
          </a:p>
        </p:txBody>
      </p:sp>
      <p:graphicFrame>
        <p:nvGraphicFramePr>
          <p:cNvPr id="413" name="Google Shape;413;p11"/>
          <p:cNvGraphicFramePr/>
          <p:nvPr/>
        </p:nvGraphicFramePr>
        <p:xfrm>
          <a:off x="306615" y="1429523"/>
          <a:ext cx="8229600" cy="4602928"/>
        </p:xfrm>
        <a:graphic>
          <a:graphicData uri="http://schemas.openxmlformats.org/drawingml/2006/chart">
            <c:chart xmlns:c="http://schemas.openxmlformats.org/drawingml/2006/chart" xmlns:r="http://schemas.openxmlformats.org/officeDocument/2006/relationships" r:id="rId3"/>
          </a:graphicData>
        </a:graphic>
      </p:graphicFrame>
      <p:cxnSp>
        <p:nvCxnSpPr>
          <p:cNvPr id="414" name="Google Shape;414;p11"/>
          <p:cNvCxnSpPr/>
          <p:nvPr/>
        </p:nvCxnSpPr>
        <p:spPr>
          <a:xfrm rot="10800000" flipH="1">
            <a:off x="788276" y="1944414"/>
            <a:ext cx="7377824" cy="3484063"/>
          </a:xfrm>
          <a:prstGeom prst="straightConnector1">
            <a:avLst/>
          </a:prstGeom>
          <a:noFill/>
          <a:ln w="120650" cap="flat" cmpd="sng">
            <a:solidFill>
              <a:srgbClr val="EE3441"/>
            </a:solidFill>
            <a:prstDash val="solid"/>
            <a:round/>
            <a:headEnd type="none" w="sm" len="sm"/>
            <a:tailEnd type="triangle" w="med" len="med"/>
          </a:ln>
          <a:effectLst>
            <a:outerShdw blurRad="40000" dist="20000" dir="5400000" rotWithShape="0">
              <a:srgbClr val="000000">
                <a:alpha val="37254"/>
              </a:srgbClr>
            </a:outerShdw>
          </a:effectLst>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12"/>
          <p:cNvSpPr txBox="1">
            <a:spLocks noGrp="1"/>
          </p:cNvSpPr>
          <p:nvPr>
            <p:ph type="title"/>
          </p:nvPr>
        </p:nvSpPr>
        <p:spPr>
          <a:xfrm>
            <a:off x="482600" y="188144"/>
            <a:ext cx="7877631" cy="742855"/>
          </a:xfrm>
          <a:prstGeom prst="rect">
            <a:avLst/>
          </a:prstGeom>
          <a:noFill/>
          <a:ln>
            <a:noFill/>
          </a:ln>
        </p:spPr>
        <p:txBody>
          <a:bodyPr spcFirstLastPara="1" wrap="square" lIns="0" tIns="45700" rIns="108000" bIns="46800" anchor="b" anchorCtr="0">
            <a:normAutofit/>
          </a:bodyPr>
          <a:lstStyle/>
          <a:p>
            <a:pPr marL="0" lvl="0" indent="0" algn="l" rtl="0">
              <a:lnSpc>
                <a:spcPct val="100000"/>
              </a:lnSpc>
              <a:spcBef>
                <a:spcPts val="0"/>
              </a:spcBef>
              <a:spcAft>
                <a:spcPts val="0"/>
              </a:spcAft>
              <a:buSzPts val="1400"/>
              <a:buNone/>
            </a:pPr>
            <a:r>
              <a:rPr lang="en-US"/>
              <a:t>NP DEPARTMENT DEMOGRAPHICS</a:t>
            </a:r>
            <a:endParaRPr/>
          </a:p>
        </p:txBody>
      </p:sp>
      <p:sp>
        <p:nvSpPr>
          <p:cNvPr id="420" name="Google Shape;420;p12"/>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a:t>December 13, 2021</a:t>
            </a:r>
            <a:endParaRPr/>
          </a:p>
        </p:txBody>
      </p:sp>
      <p:sp>
        <p:nvSpPr>
          <p:cNvPr id="421" name="Google Shape;421;p12"/>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11</a:t>
            </a:fld>
            <a:endParaRPr/>
          </a:p>
        </p:txBody>
      </p:sp>
      <p:graphicFrame>
        <p:nvGraphicFramePr>
          <p:cNvPr id="422" name="Google Shape;422;p12"/>
          <p:cNvGraphicFramePr/>
          <p:nvPr/>
        </p:nvGraphicFramePr>
        <p:xfrm>
          <a:off x="4531017" y="3028704"/>
          <a:ext cx="4572001" cy="34791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23" name="Google Shape;423;p12"/>
          <p:cNvGraphicFramePr/>
          <p:nvPr/>
        </p:nvGraphicFramePr>
        <p:xfrm>
          <a:off x="-154117" y="3072181"/>
          <a:ext cx="4572001" cy="32510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24" name="Google Shape;424;p12"/>
          <p:cNvGraphicFramePr/>
          <p:nvPr/>
        </p:nvGraphicFramePr>
        <p:xfrm>
          <a:off x="1782415" y="1145406"/>
          <a:ext cx="5270939" cy="347914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13"/>
          <p:cNvSpPr txBox="1">
            <a:spLocks noGrp="1"/>
          </p:cNvSpPr>
          <p:nvPr>
            <p:ph type="title"/>
          </p:nvPr>
        </p:nvSpPr>
        <p:spPr>
          <a:xfrm>
            <a:off x="482600" y="188144"/>
            <a:ext cx="7877631" cy="742855"/>
          </a:xfrm>
          <a:prstGeom prst="rect">
            <a:avLst/>
          </a:prstGeom>
          <a:noFill/>
          <a:ln>
            <a:noFill/>
          </a:ln>
        </p:spPr>
        <p:txBody>
          <a:bodyPr spcFirstLastPara="1" wrap="square" lIns="0" tIns="45700" rIns="108000" bIns="46800" anchor="b" anchorCtr="0">
            <a:normAutofit/>
          </a:bodyPr>
          <a:lstStyle/>
          <a:p>
            <a:pPr marL="0" lvl="0" indent="0" algn="l" rtl="0">
              <a:lnSpc>
                <a:spcPct val="100000"/>
              </a:lnSpc>
              <a:spcBef>
                <a:spcPts val="0"/>
              </a:spcBef>
              <a:spcAft>
                <a:spcPts val="0"/>
              </a:spcAft>
              <a:buSzPts val="1400"/>
              <a:buNone/>
            </a:pPr>
            <a:r>
              <a:rPr lang="en-US"/>
              <a:t>NURSE PRACTITIONER QUALITY &amp; RESEARCH</a:t>
            </a:r>
            <a:endParaRPr/>
          </a:p>
        </p:txBody>
      </p:sp>
      <p:pic>
        <p:nvPicPr>
          <p:cNvPr id="430" name="Google Shape;430;p13"/>
          <p:cNvPicPr preferRelativeResize="0">
            <a:picLocks noGrp="1"/>
          </p:cNvPicPr>
          <p:nvPr>
            <p:ph type="body" idx="1"/>
          </p:nvPr>
        </p:nvPicPr>
        <p:blipFill rotWithShape="1">
          <a:blip r:embed="rId3">
            <a:alphaModFix/>
          </a:blip>
          <a:srcRect/>
          <a:stretch/>
        </p:blipFill>
        <p:spPr>
          <a:xfrm>
            <a:off x="2216149" y="1015700"/>
            <a:ext cx="5486400" cy="5192110"/>
          </a:xfrm>
          <a:prstGeom prst="rect">
            <a:avLst/>
          </a:prstGeom>
          <a:noFill/>
          <a:ln>
            <a:noFill/>
          </a:ln>
        </p:spPr>
      </p:pic>
      <p:sp>
        <p:nvSpPr>
          <p:cNvPr id="431" name="Google Shape;431;p13"/>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a:t>December 13, 2021</a:t>
            </a:r>
            <a:endParaRPr/>
          </a:p>
        </p:txBody>
      </p:sp>
      <p:sp>
        <p:nvSpPr>
          <p:cNvPr id="432" name="Google Shape;432;p13"/>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12</a:t>
            </a:fld>
            <a:endParaRPr/>
          </a:p>
        </p:txBody>
      </p:sp>
      <p:sp>
        <p:nvSpPr>
          <p:cNvPr id="433" name="Google Shape;433;p13"/>
          <p:cNvSpPr txBox="1"/>
          <p:nvPr/>
        </p:nvSpPr>
        <p:spPr>
          <a:xfrm>
            <a:off x="6336205" y="5884644"/>
            <a:ext cx="273268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ndara"/>
                <a:ea typeface="Candara"/>
                <a:cs typeface="Candara"/>
                <a:sym typeface="Candara"/>
              </a:rPr>
              <a:t>Oldland, Elizabeth, et al. (2020) ‘A Framework of Nurses’ Responsibilities for Quality Healthcare</a:t>
            </a:r>
            <a:endParaRPr sz="1200" b="0" i="0" u="none" strike="noStrike" cap="none">
              <a:solidFill>
                <a:schemeClr val="dk1"/>
              </a:solidFill>
              <a:latin typeface="Candara"/>
              <a:ea typeface="Candara"/>
              <a:cs typeface="Candara"/>
              <a:sym typeface="Candar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14"/>
          <p:cNvSpPr txBox="1">
            <a:spLocks noGrp="1"/>
          </p:cNvSpPr>
          <p:nvPr>
            <p:ph type="title"/>
          </p:nvPr>
        </p:nvSpPr>
        <p:spPr>
          <a:xfrm>
            <a:off x="482600" y="188144"/>
            <a:ext cx="7877631" cy="742855"/>
          </a:xfrm>
          <a:prstGeom prst="rect">
            <a:avLst/>
          </a:prstGeom>
          <a:noFill/>
          <a:ln>
            <a:noFill/>
          </a:ln>
        </p:spPr>
        <p:txBody>
          <a:bodyPr spcFirstLastPara="1" wrap="square" lIns="0" tIns="45700" rIns="108000" bIns="46800" anchor="b" anchorCtr="0">
            <a:normAutofit/>
          </a:bodyPr>
          <a:lstStyle/>
          <a:p>
            <a:pPr marL="0" lvl="0" indent="0" algn="l" rtl="0">
              <a:lnSpc>
                <a:spcPct val="100000"/>
              </a:lnSpc>
              <a:spcBef>
                <a:spcPts val="0"/>
              </a:spcBef>
              <a:spcAft>
                <a:spcPts val="0"/>
              </a:spcAft>
              <a:buSzPts val="1400"/>
              <a:buNone/>
            </a:pPr>
            <a:r>
              <a:rPr lang="en-US" sz="2400" dirty="0"/>
              <a:t>NP QUALITY – MEDICAL STAFF PRACTICE ENHANCEMENT</a:t>
            </a:r>
            <a:endParaRPr sz="2400" dirty="0"/>
          </a:p>
        </p:txBody>
      </p:sp>
      <p:pic>
        <p:nvPicPr>
          <p:cNvPr id="439" name="Google Shape;439;p14" descr="Timeline&#10;&#10;Description automatically generated"/>
          <p:cNvPicPr preferRelativeResize="0">
            <a:picLocks noGrp="1"/>
          </p:cNvPicPr>
          <p:nvPr>
            <p:ph type="body" idx="1"/>
          </p:nvPr>
        </p:nvPicPr>
        <p:blipFill rotWithShape="1">
          <a:blip r:embed="rId3">
            <a:alphaModFix/>
          </a:blip>
          <a:srcRect/>
          <a:stretch/>
        </p:blipFill>
        <p:spPr>
          <a:xfrm>
            <a:off x="1408264" y="2032461"/>
            <a:ext cx="6294286" cy="4285812"/>
          </a:xfrm>
          <a:prstGeom prst="rect">
            <a:avLst/>
          </a:prstGeom>
          <a:noFill/>
          <a:ln>
            <a:noFill/>
          </a:ln>
        </p:spPr>
      </p:pic>
      <p:sp>
        <p:nvSpPr>
          <p:cNvPr id="440" name="Google Shape;440;p14"/>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a:t>December 13, 2021</a:t>
            </a:r>
            <a:endParaRPr/>
          </a:p>
        </p:txBody>
      </p:sp>
      <p:sp>
        <p:nvSpPr>
          <p:cNvPr id="441" name="Google Shape;441;p14"/>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13</a:t>
            </a:fld>
            <a:endParaRPr/>
          </a:p>
        </p:txBody>
      </p:sp>
      <p:sp>
        <p:nvSpPr>
          <p:cNvPr id="442" name="Google Shape;442;p14"/>
          <p:cNvSpPr txBox="1"/>
          <p:nvPr/>
        </p:nvSpPr>
        <p:spPr>
          <a:xfrm>
            <a:off x="672661" y="1450428"/>
            <a:ext cx="768756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ndara"/>
                <a:ea typeface="Candara"/>
                <a:cs typeface="Candara"/>
                <a:sym typeface="Candara"/>
              </a:rPr>
              <a:t>In partnership with VCH – working to develop Practice Enhancement Metrics </a:t>
            </a:r>
            <a:endParaRPr sz="1400" b="0" i="0" u="none" strike="noStrike" cap="none">
              <a:solidFill>
                <a:srgbClr val="000000"/>
              </a:solidFill>
              <a:latin typeface="Arial"/>
              <a:ea typeface="Arial"/>
              <a:cs typeface="Arial"/>
              <a:sym typeface="Arial"/>
            </a:endParaRPr>
          </a:p>
        </p:txBody>
      </p:sp>
      <p:sp>
        <p:nvSpPr>
          <p:cNvPr id="443" name="Google Shape;443;p14"/>
          <p:cNvSpPr txBox="1"/>
          <p:nvPr/>
        </p:nvSpPr>
        <p:spPr>
          <a:xfrm>
            <a:off x="6726622" y="5990897"/>
            <a:ext cx="229125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ndara"/>
                <a:ea typeface="Candara"/>
                <a:cs typeface="Candara"/>
                <a:sym typeface="Candara"/>
              </a:rPr>
              <a:t>BCMQI, (2021) Medical staff practice enhancement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15"/>
          <p:cNvSpPr txBox="1">
            <a:spLocks noGrp="1"/>
          </p:cNvSpPr>
          <p:nvPr>
            <p:ph type="ctrTitle"/>
          </p:nvPr>
        </p:nvSpPr>
        <p:spPr>
          <a:xfrm>
            <a:off x="469900" y="1722149"/>
            <a:ext cx="7265714" cy="600949"/>
          </a:xfrm>
          <a:prstGeom prst="rect">
            <a:avLst/>
          </a:prstGeom>
          <a:noFill/>
          <a:ln>
            <a:noFill/>
          </a:ln>
        </p:spPr>
        <p:txBody>
          <a:bodyPr spcFirstLastPara="1" wrap="square" lIns="0" tIns="46800" rIns="108000" bIns="0" anchor="b" anchorCtr="0">
            <a:normAutofit fontScale="90000"/>
          </a:bodyPr>
          <a:lstStyle/>
          <a:p>
            <a:pPr marL="0" lvl="0" indent="0" algn="l" rtl="0">
              <a:lnSpc>
                <a:spcPct val="100000"/>
              </a:lnSpc>
              <a:spcBef>
                <a:spcPts val="0"/>
              </a:spcBef>
              <a:spcAft>
                <a:spcPts val="0"/>
              </a:spcAft>
              <a:buSzPct val="70707"/>
              <a:buNone/>
            </a:pPr>
            <a:r>
              <a:rPr lang="en-US"/>
              <a:t>PHC NURSE PRACTITIONER DEPARTMENT</a:t>
            </a:r>
            <a:br>
              <a:rPr lang="en-US"/>
            </a:br>
            <a:r>
              <a:rPr lang="en-US" sz="2200"/>
              <a:t>QUALITY COMMITTEE REPORT</a:t>
            </a:r>
            <a:endParaRPr sz="2200"/>
          </a:p>
        </p:txBody>
      </p:sp>
      <p:sp>
        <p:nvSpPr>
          <p:cNvPr id="449" name="Google Shape;449;p15"/>
          <p:cNvSpPr txBox="1">
            <a:spLocks noGrp="1"/>
          </p:cNvSpPr>
          <p:nvPr>
            <p:ph type="subTitle" idx="2"/>
          </p:nvPr>
        </p:nvSpPr>
        <p:spPr>
          <a:xfrm>
            <a:off x="469900" y="2500955"/>
            <a:ext cx="3810000" cy="445324"/>
          </a:xfrm>
          <a:prstGeom prst="rect">
            <a:avLst/>
          </a:prstGeom>
          <a:noFill/>
          <a:ln>
            <a:noFill/>
          </a:ln>
        </p:spPr>
        <p:txBody>
          <a:bodyPr spcFirstLastPara="1" wrap="square" lIns="0" tIns="0" rIns="108000" bIns="45700" anchor="t" anchorCtr="0">
            <a:noAutofit/>
          </a:bodyPr>
          <a:lstStyle/>
          <a:p>
            <a:pPr marL="0" lvl="0" indent="0" algn="l" rtl="0">
              <a:lnSpc>
                <a:spcPct val="100000"/>
              </a:lnSpc>
              <a:spcBef>
                <a:spcPts val="0"/>
              </a:spcBef>
              <a:spcAft>
                <a:spcPts val="0"/>
              </a:spcAft>
              <a:buClr>
                <a:srgbClr val="373733"/>
              </a:buClr>
              <a:buSzPts val="1200"/>
              <a:buFont typeface="Candara"/>
              <a:buNone/>
            </a:pPr>
            <a:r>
              <a:rPr lang="en-US" sz="1200"/>
              <a:t>Karen Sims, MN-ACNP, NP (A)</a:t>
            </a:r>
            <a:endParaRPr/>
          </a:p>
        </p:txBody>
      </p:sp>
      <p:sp>
        <p:nvSpPr>
          <p:cNvPr id="450" name="Google Shape;450;p15"/>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a:t>December 13, 2021</a:t>
            </a:r>
            <a:endParaRPr/>
          </a:p>
        </p:txBody>
      </p:sp>
      <p:sp>
        <p:nvSpPr>
          <p:cNvPr id="451" name="Google Shape;451;p15"/>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fld id="{00000000-1234-1234-1234-123412341234}" type="slidenum">
              <a:rPr lang="en-US" sz="1100" b="1">
                <a:solidFill>
                  <a:schemeClr val="lt1"/>
                </a:solidFill>
                <a:latin typeface="Candara"/>
                <a:ea typeface="Candara"/>
                <a:cs typeface="Candara"/>
                <a:sym typeface="Candara"/>
              </a:rPr>
              <a:t>14</a:t>
            </a:fld>
            <a:endParaRPr sz="1100" b="1">
              <a:solidFill>
                <a:schemeClr val="lt1"/>
              </a:solidFill>
              <a:latin typeface="Candara"/>
              <a:ea typeface="Candara"/>
              <a:cs typeface="Candara"/>
              <a:sym typeface="Candar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16"/>
          <p:cNvSpPr txBox="1">
            <a:spLocks noGrp="1"/>
          </p:cNvSpPr>
          <p:nvPr>
            <p:ph type="title"/>
          </p:nvPr>
        </p:nvSpPr>
        <p:spPr>
          <a:xfrm>
            <a:off x="482600" y="188144"/>
            <a:ext cx="7877631" cy="742855"/>
          </a:xfrm>
          <a:prstGeom prst="rect">
            <a:avLst/>
          </a:prstGeom>
          <a:noFill/>
          <a:ln>
            <a:noFill/>
          </a:ln>
        </p:spPr>
        <p:txBody>
          <a:bodyPr spcFirstLastPara="1" wrap="square" lIns="0" tIns="45700" rIns="108000" bIns="46800" anchor="b" anchorCtr="0">
            <a:normAutofit/>
          </a:bodyPr>
          <a:lstStyle/>
          <a:p>
            <a:pPr marL="0" lvl="0" indent="0" algn="l" rtl="0">
              <a:lnSpc>
                <a:spcPct val="100000"/>
              </a:lnSpc>
              <a:spcBef>
                <a:spcPts val="0"/>
              </a:spcBef>
              <a:spcAft>
                <a:spcPts val="0"/>
              </a:spcAft>
              <a:buSzPts val="1400"/>
              <a:buNone/>
            </a:pPr>
            <a:r>
              <a:rPr lang="en-US"/>
              <a:t>OBJECTIVES</a:t>
            </a:r>
            <a:endParaRPr/>
          </a:p>
        </p:txBody>
      </p:sp>
      <p:sp>
        <p:nvSpPr>
          <p:cNvPr id="457" name="Google Shape;457;p16"/>
          <p:cNvSpPr txBox="1">
            <a:spLocks noGrp="1"/>
          </p:cNvSpPr>
          <p:nvPr>
            <p:ph type="body" idx="1"/>
          </p:nvPr>
        </p:nvSpPr>
        <p:spPr>
          <a:xfrm>
            <a:off x="482600" y="1484532"/>
            <a:ext cx="7877631" cy="4840287"/>
          </a:xfrm>
          <a:prstGeom prst="rect">
            <a:avLst/>
          </a:prstGeom>
          <a:noFill/>
          <a:ln>
            <a:noFill/>
          </a:ln>
        </p:spPr>
        <p:txBody>
          <a:bodyPr spcFirstLastPara="1" wrap="square" lIns="0" tIns="45700" rIns="91425" bIns="45700" anchor="t" anchorCtr="0">
            <a:noAutofit/>
          </a:bodyPr>
          <a:lstStyle/>
          <a:p>
            <a:pPr marL="285750" lvl="0" indent="-285750" algn="l" rtl="0">
              <a:lnSpc>
                <a:spcPct val="100000"/>
              </a:lnSpc>
              <a:spcBef>
                <a:spcPts val="0"/>
              </a:spcBef>
              <a:spcAft>
                <a:spcPts val="0"/>
              </a:spcAft>
              <a:buClr>
                <a:schemeClr val="dk1"/>
              </a:buClr>
              <a:buSzPts val="2000"/>
              <a:buFont typeface="Arial"/>
              <a:buChar char="•"/>
            </a:pPr>
            <a:r>
              <a:rPr lang="en-US" sz="2000"/>
              <a:t>Highlight the Quality Assurance process of the BC College of Nurses and Midwives</a:t>
            </a:r>
            <a:endParaRPr/>
          </a:p>
          <a:p>
            <a:pPr marL="285750" lvl="0" indent="-285750" algn="l" rtl="0">
              <a:lnSpc>
                <a:spcPct val="100000"/>
              </a:lnSpc>
              <a:spcBef>
                <a:spcPts val="1000"/>
              </a:spcBef>
              <a:spcAft>
                <a:spcPts val="0"/>
              </a:spcAft>
              <a:buClr>
                <a:schemeClr val="dk1"/>
              </a:buClr>
              <a:buSzPts val="2000"/>
              <a:buFont typeface="Arial"/>
              <a:buChar char="•"/>
            </a:pPr>
            <a:r>
              <a:rPr lang="en-US" sz="2000"/>
              <a:t>Introduce the Nurse Practitioner Department Quality Committee</a:t>
            </a:r>
            <a:endParaRPr/>
          </a:p>
          <a:p>
            <a:pPr marL="285750" lvl="0" indent="-285750" algn="l" rtl="0">
              <a:lnSpc>
                <a:spcPct val="100000"/>
              </a:lnSpc>
              <a:spcBef>
                <a:spcPts val="1000"/>
              </a:spcBef>
              <a:spcAft>
                <a:spcPts val="0"/>
              </a:spcAft>
              <a:buClr>
                <a:schemeClr val="dk1"/>
              </a:buClr>
              <a:buSzPts val="2000"/>
              <a:buFont typeface="Arial"/>
              <a:buChar char="•"/>
            </a:pPr>
            <a:r>
              <a:rPr lang="en-US" sz="2000"/>
              <a:t>Present the Nurse Practitioner Quality, Safety &amp; Value Activities</a:t>
            </a:r>
            <a:endParaRPr/>
          </a:p>
          <a:p>
            <a:pPr marL="825500" lvl="3" indent="-285750" algn="l" rtl="0">
              <a:lnSpc>
                <a:spcPct val="100000"/>
              </a:lnSpc>
              <a:spcBef>
                <a:spcPts val="960"/>
              </a:spcBef>
              <a:spcAft>
                <a:spcPts val="0"/>
              </a:spcAft>
              <a:buClr>
                <a:schemeClr val="dk1"/>
              </a:buClr>
              <a:buSzPts val="1800"/>
              <a:buChar char="–"/>
            </a:pPr>
            <a:r>
              <a:rPr lang="en-US"/>
              <a:t>Committee Work</a:t>
            </a:r>
            <a:endParaRPr/>
          </a:p>
          <a:p>
            <a:pPr marL="825500" lvl="3" indent="-285750" algn="l" rtl="0">
              <a:lnSpc>
                <a:spcPct val="100000"/>
              </a:lnSpc>
              <a:spcBef>
                <a:spcPts val="960"/>
              </a:spcBef>
              <a:spcAft>
                <a:spcPts val="0"/>
              </a:spcAft>
              <a:buClr>
                <a:schemeClr val="dk1"/>
              </a:buClr>
              <a:buSzPts val="1800"/>
              <a:buChar char="–"/>
            </a:pPr>
            <a:r>
              <a:rPr lang="en-US"/>
              <a:t>Quality, Safety &amp; Value Projects</a:t>
            </a:r>
            <a:endParaRPr/>
          </a:p>
          <a:p>
            <a:pPr marL="825500" lvl="3" indent="-285750" algn="l" rtl="0">
              <a:lnSpc>
                <a:spcPct val="100000"/>
              </a:lnSpc>
              <a:spcBef>
                <a:spcPts val="960"/>
              </a:spcBef>
              <a:spcAft>
                <a:spcPts val="0"/>
              </a:spcAft>
              <a:buClr>
                <a:schemeClr val="dk1"/>
              </a:buClr>
              <a:buSzPts val="1800"/>
              <a:buChar char="–"/>
            </a:pPr>
            <a:r>
              <a:rPr lang="en-US"/>
              <a:t>Publications</a:t>
            </a:r>
            <a:endParaRPr/>
          </a:p>
          <a:p>
            <a:pPr marL="825500" lvl="3" indent="-171450" algn="l" rtl="0">
              <a:lnSpc>
                <a:spcPct val="100000"/>
              </a:lnSpc>
              <a:spcBef>
                <a:spcPts val="960"/>
              </a:spcBef>
              <a:spcAft>
                <a:spcPts val="0"/>
              </a:spcAft>
              <a:buClr>
                <a:schemeClr val="dk1"/>
              </a:buClr>
              <a:buSzPts val="1800"/>
              <a:buNone/>
            </a:pPr>
            <a:endParaRPr/>
          </a:p>
        </p:txBody>
      </p:sp>
      <p:sp>
        <p:nvSpPr>
          <p:cNvPr id="458" name="Google Shape;458;p16"/>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endParaRPr/>
          </a:p>
        </p:txBody>
      </p:sp>
      <p:sp>
        <p:nvSpPr>
          <p:cNvPr id="459" name="Google Shape;459;p16"/>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sz="1000" b="1">
                <a:solidFill>
                  <a:schemeClr val="lt1"/>
                </a:solidFill>
                <a:latin typeface="Candara"/>
                <a:ea typeface="Candara"/>
                <a:cs typeface="Candara"/>
                <a:sym typeface="Candara"/>
              </a:rPr>
              <a:t>15</a:t>
            </a:fld>
            <a:endParaRPr sz="1000" b="1">
              <a:solidFill>
                <a:schemeClr val="lt1"/>
              </a:solidFill>
              <a:latin typeface="Candara"/>
              <a:ea typeface="Candara"/>
              <a:cs typeface="Candara"/>
              <a:sym typeface="Candar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17"/>
          <p:cNvSpPr txBox="1">
            <a:spLocks noGrp="1"/>
          </p:cNvSpPr>
          <p:nvPr>
            <p:ph type="title"/>
          </p:nvPr>
        </p:nvSpPr>
        <p:spPr>
          <a:xfrm>
            <a:off x="482600" y="188144"/>
            <a:ext cx="7877631" cy="742855"/>
          </a:xfrm>
          <a:prstGeom prst="rect">
            <a:avLst/>
          </a:prstGeom>
          <a:noFill/>
          <a:ln>
            <a:noFill/>
          </a:ln>
        </p:spPr>
        <p:txBody>
          <a:bodyPr spcFirstLastPara="1" wrap="square" lIns="0" tIns="45700" rIns="108000" bIns="46800" anchor="b" anchorCtr="0">
            <a:normAutofit/>
          </a:bodyPr>
          <a:lstStyle/>
          <a:p>
            <a:pPr marL="0" lvl="0" indent="0" algn="l" rtl="0">
              <a:lnSpc>
                <a:spcPct val="100000"/>
              </a:lnSpc>
              <a:spcBef>
                <a:spcPts val="0"/>
              </a:spcBef>
              <a:spcAft>
                <a:spcPts val="0"/>
              </a:spcAft>
              <a:buSzPts val="1400"/>
              <a:buNone/>
            </a:pPr>
            <a:r>
              <a:rPr lang="en-US"/>
              <a:t>COLLEGE (BCCNM) QUALITY ASSURANCE </a:t>
            </a:r>
            <a:endParaRPr/>
          </a:p>
        </p:txBody>
      </p:sp>
      <p:sp>
        <p:nvSpPr>
          <p:cNvPr id="466" name="Google Shape;466;p17"/>
          <p:cNvSpPr txBox="1">
            <a:spLocks noGrp="1"/>
          </p:cNvSpPr>
          <p:nvPr>
            <p:ph type="body" idx="1"/>
          </p:nvPr>
        </p:nvSpPr>
        <p:spPr>
          <a:xfrm>
            <a:off x="457200" y="1516063"/>
            <a:ext cx="5926138" cy="4840287"/>
          </a:xfrm>
          <a:prstGeom prst="rect">
            <a:avLst/>
          </a:prstGeom>
          <a:noFill/>
          <a:ln>
            <a:noFill/>
          </a:ln>
        </p:spPr>
        <p:txBody>
          <a:bodyPr spcFirstLastPara="1" wrap="square" lIns="0" tIns="45700" rIns="91425" bIns="45700" anchor="t" anchorCtr="0">
            <a:noAutofit/>
          </a:bodyPr>
          <a:lstStyle/>
          <a:p>
            <a:pPr marL="285750" lvl="0" indent="-285750" algn="l" rtl="0">
              <a:lnSpc>
                <a:spcPct val="100000"/>
              </a:lnSpc>
              <a:spcBef>
                <a:spcPts val="0"/>
              </a:spcBef>
              <a:spcAft>
                <a:spcPts val="0"/>
              </a:spcAft>
              <a:buClr>
                <a:schemeClr val="dk1"/>
              </a:buClr>
              <a:buSzPts val="2000"/>
              <a:buFont typeface="Arial"/>
              <a:buChar char="•"/>
            </a:pPr>
            <a:r>
              <a:rPr lang="en-US" sz="2000"/>
              <a:t>Annual QA Requirements</a:t>
            </a:r>
            <a:endParaRPr/>
          </a:p>
          <a:p>
            <a:pPr marL="285750" lvl="0" indent="-285750" algn="l" rtl="0">
              <a:lnSpc>
                <a:spcPct val="100000"/>
              </a:lnSpc>
              <a:spcBef>
                <a:spcPts val="1000"/>
              </a:spcBef>
              <a:spcAft>
                <a:spcPts val="0"/>
              </a:spcAft>
              <a:buClr>
                <a:schemeClr val="dk1"/>
              </a:buClr>
              <a:buSzPts val="2000"/>
              <a:buFont typeface="Arial"/>
              <a:buChar char="•"/>
            </a:pPr>
            <a:r>
              <a:rPr lang="en-US" sz="2000"/>
              <a:t>Multisource feedback</a:t>
            </a:r>
            <a:endParaRPr/>
          </a:p>
          <a:p>
            <a:pPr marL="285750" lvl="0" indent="-285750" algn="l" rtl="0">
              <a:lnSpc>
                <a:spcPct val="100000"/>
              </a:lnSpc>
              <a:spcBef>
                <a:spcPts val="1000"/>
              </a:spcBef>
              <a:spcAft>
                <a:spcPts val="0"/>
              </a:spcAft>
              <a:buClr>
                <a:schemeClr val="dk1"/>
              </a:buClr>
              <a:buSzPts val="2000"/>
              <a:buFont typeface="Arial"/>
              <a:buChar char="•"/>
            </a:pPr>
            <a:r>
              <a:rPr lang="en-US" sz="2000"/>
              <a:t>NP onsite peer review</a:t>
            </a: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18"/>
          <p:cNvSpPr txBox="1">
            <a:spLocks noGrp="1"/>
          </p:cNvSpPr>
          <p:nvPr>
            <p:ph type="title"/>
          </p:nvPr>
        </p:nvSpPr>
        <p:spPr>
          <a:xfrm>
            <a:off x="482600" y="188144"/>
            <a:ext cx="7877631" cy="742855"/>
          </a:xfrm>
          <a:prstGeom prst="rect">
            <a:avLst/>
          </a:prstGeom>
          <a:noFill/>
          <a:ln>
            <a:noFill/>
          </a:ln>
        </p:spPr>
        <p:txBody>
          <a:bodyPr spcFirstLastPara="1" wrap="square" lIns="0" tIns="45700" rIns="108000" bIns="46800" anchor="b" anchorCtr="0">
            <a:normAutofit/>
          </a:bodyPr>
          <a:lstStyle/>
          <a:p>
            <a:pPr marL="0" lvl="0" indent="0" algn="l" rtl="0">
              <a:lnSpc>
                <a:spcPct val="100000"/>
              </a:lnSpc>
              <a:spcBef>
                <a:spcPts val="0"/>
              </a:spcBef>
              <a:spcAft>
                <a:spcPts val="0"/>
              </a:spcAft>
              <a:buSzPts val="1400"/>
              <a:buNone/>
            </a:pPr>
            <a:r>
              <a:rPr lang="en-US"/>
              <a:t>ANNUAL QA REQUIREMENTS (ALL)</a:t>
            </a:r>
            <a:endParaRPr/>
          </a:p>
        </p:txBody>
      </p:sp>
      <p:sp>
        <p:nvSpPr>
          <p:cNvPr id="473" name="Google Shape;473;p18"/>
          <p:cNvSpPr txBox="1">
            <a:spLocks noGrp="1"/>
          </p:cNvSpPr>
          <p:nvPr>
            <p:ph type="body" idx="1"/>
          </p:nvPr>
        </p:nvSpPr>
        <p:spPr>
          <a:xfrm>
            <a:off x="457199" y="1516063"/>
            <a:ext cx="7903031" cy="4840287"/>
          </a:xfrm>
          <a:prstGeom prst="rect">
            <a:avLst/>
          </a:prstGeom>
          <a:noFill/>
          <a:ln>
            <a:noFill/>
          </a:ln>
        </p:spPr>
        <p:txBody>
          <a:bodyPr spcFirstLastPara="1" wrap="square" lIns="0" tIns="45700" rIns="91425" bIns="45700" anchor="t" anchorCtr="0">
            <a:noAutofit/>
          </a:bodyPr>
          <a:lstStyle/>
          <a:p>
            <a:pPr marL="285750" lvl="0" indent="-285750" algn="l" rtl="0">
              <a:lnSpc>
                <a:spcPct val="100000"/>
              </a:lnSpc>
              <a:spcBef>
                <a:spcPts val="0"/>
              </a:spcBef>
              <a:spcAft>
                <a:spcPts val="0"/>
              </a:spcAft>
              <a:buClr>
                <a:schemeClr val="dk1"/>
              </a:buClr>
              <a:buSzPts val="2000"/>
              <a:buFont typeface="Arial"/>
              <a:buChar char="•"/>
            </a:pPr>
            <a:r>
              <a:rPr lang="en-US" sz="2000"/>
              <a:t>Self assessment</a:t>
            </a:r>
            <a:endParaRPr/>
          </a:p>
          <a:p>
            <a:pPr marL="285750" lvl="0" indent="-285750" algn="l" rtl="0">
              <a:lnSpc>
                <a:spcPct val="100000"/>
              </a:lnSpc>
              <a:spcBef>
                <a:spcPts val="1000"/>
              </a:spcBef>
              <a:spcAft>
                <a:spcPts val="0"/>
              </a:spcAft>
              <a:buClr>
                <a:schemeClr val="dk1"/>
              </a:buClr>
              <a:buSzPts val="2000"/>
              <a:buFont typeface="Arial"/>
              <a:buChar char="•"/>
            </a:pPr>
            <a:r>
              <a:rPr lang="en-US" sz="2000"/>
              <a:t>Peer feedback on practice</a:t>
            </a:r>
            <a:endParaRPr/>
          </a:p>
          <a:p>
            <a:pPr marL="285750" lvl="0" indent="-285750" algn="l" rtl="0">
              <a:lnSpc>
                <a:spcPct val="100000"/>
              </a:lnSpc>
              <a:spcBef>
                <a:spcPts val="1000"/>
              </a:spcBef>
              <a:spcAft>
                <a:spcPts val="0"/>
              </a:spcAft>
              <a:buClr>
                <a:schemeClr val="dk1"/>
              </a:buClr>
              <a:buSzPts val="2000"/>
              <a:buFont typeface="Arial"/>
              <a:buChar char="•"/>
            </a:pPr>
            <a:r>
              <a:rPr lang="en-US" sz="2000"/>
              <a:t>Professional development plan (minimum of two learning goals)</a:t>
            </a:r>
            <a:endParaRPr/>
          </a:p>
          <a:p>
            <a:pPr marL="285750" lvl="0" indent="-285750" algn="l" rtl="0">
              <a:lnSpc>
                <a:spcPct val="100000"/>
              </a:lnSpc>
              <a:spcBef>
                <a:spcPts val="1000"/>
              </a:spcBef>
              <a:spcAft>
                <a:spcPts val="0"/>
              </a:spcAft>
              <a:buClr>
                <a:schemeClr val="dk1"/>
              </a:buClr>
              <a:buSzPts val="2000"/>
              <a:buFont typeface="Arial"/>
              <a:buChar char="•"/>
            </a:pPr>
            <a:r>
              <a:rPr lang="en-US" sz="2000"/>
              <a:t>Undertake a focused critical review of client documentation</a:t>
            </a:r>
            <a:endParaRPr/>
          </a:p>
          <a:p>
            <a:pPr marL="285750" lvl="0" indent="-285750" algn="l" rtl="0">
              <a:lnSpc>
                <a:spcPct val="100000"/>
              </a:lnSpc>
              <a:spcBef>
                <a:spcPts val="1000"/>
              </a:spcBef>
              <a:spcAft>
                <a:spcPts val="0"/>
              </a:spcAft>
              <a:buClr>
                <a:schemeClr val="dk1"/>
              </a:buClr>
              <a:buSzPts val="2000"/>
              <a:buFont typeface="Arial"/>
              <a:buChar char="•"/>
            </a:pPr>
            <a:r>
              <a:rPr lang="en-US" sz="2000"/>
              <a:t>List professional development activities (min 3 of 6)</a:t>
            </a:r>
            <a:endParaRPr sz="2000"/>
          </a:p>
          <a:p>
            <a:pPr marL="882650" lvl="3" indent="-342900" algn="l" rtl="0">
              <a:lnSpc>
                <a:spcPct val="100000"/>
              </a:lnSpc>
              <a:spcBef>
                <a:spcPts val="1000"/>
              </a:spcBef>
              <a:spcAft>
                <a:spcPts val="0"/>
              </a:spcAft>
              <a:buClr>
                <a:schemeClr val="dk1"/>
              </a:buClr>
              <a:buSzPts val="2000"/>
              <a:buChar char="–"/>
            </a:pPr>
            <a:r>
              <a:rPr lang="en-US" sz="2000"/>
              <a:t>Option 1: Attend continuing education forums</a:t>
            </a:r>
            <a:endParaRPr/>
          </a:p>
          <a:p>
            <a:pPr marL="882650" lvl="3" indent="-342900" algn="l" rtl="0">
              <a:lnSpc>
                <a:spcPct val="100000"/>
              </a:lnSpc>
              <a:spcBef>
                <a:spcPts val="1000"/>
              </a:spcBef>
              <a:spcAft>
                <a:spcPts val="0"/>
              </a:spcAft>
              <a:buClr>
                <a:schemeClr val="dk1"/>
              </a:buClr>
              <a:buSzPts val="2000"/>
              <a:buChar char="–"/>
            </a:pPr>
            <a:r>
              <a:rPr lang="en-US" sz="2000"/>
              <a:t>Option 2: Critically review relevant literature</a:t>
            </a:r>
            <a:endParaRPr/>
          </a:p>
          <a:p>
            <a:pPr marL="882650" lvl="3" indent="-342900" algn="l" rtl="0">
              <a:lnSpc>
                <a:spcPct val="100000"/>
              </a:lnSpc>
              <a:spcBef>
                <a:spcPts val="1000"/>
              </a:spcBef>
              <a:spcAft>
                <a:spcPts val="0"/>
              </a:spcAft>
              <a:buClr>
                <a:schemeClr val="dk1"/>
              </a:buClr>
              <a:buSzPts val="2000"/>
              <a:buChar char="–"/>
            </a:pPr>
            <a:r>
              <a:rPr lang="en-US" sz="2000"/>
              <a:t>Option 3: Take an academic credit course</a:t>
            </a:r>
            <a:endParaRPr/>
          </a:p>
          <a:p>
            <a:pPr marL="882650" lvl="3" indent="-342900" algn="l" rtl="0">
              <a:lnSpc>
                <a:spcPct val="100000"/>
              </a:lnSpc>
              <a:spcBef>
                <a:spcPts val="1000"/>
              </a:spcBef>
              <a:spcAft>
                <a:spcPts val="0"/>
              </a:spcAft>
              <a:buClr>
                <a:schemeClr val="dk1"/>
              </a:buClr>
              <a:buSzPts val="2000"/>
              <a:buChar char="–"/>
            </a:pPr>
            <a:r>
              <a:rPr lang="en-US" sz="2000"/>
              <a:t>Option 4: Teach</a:t>
            </a:r>
            <a:endParaRPr/>
          </a:p>
          <a:p>
            <a:pPr marL="882650" lvl="3" indent="-342900" algn="l" rtl="0">
              <a:lnSpc>
                <a:spcPct val="100000"/>
              </a:lnSpc>
              <a:spcBef>
                <a:spcPts val="1000"/>
              </a:spcBef>
              <a:spcAft>
                <a:spcPts val="0"/>
              </a:spcAft>
              <a:buClr>
                <a:schemeClr val="dk1"/>
              </a:buClr>
              <a:buSzPts val="2000"/>
              <a:buChar char="–"/>
            </a:pPr>
            <a:r>
              <a:rPr lang="en-US" sz="2000"/>
              <a:t>Option 5: Write for publication</a:t>
            </a:r>
            <a:endParaRPr/>
          </a:p>
          <a:p>
            <a:pPr marL="882650" lvl="3" indent="-342900" algn="l" rtl="0">
              <a:lnSpc>
                <a:spcPct val="100000"/>
              </a:lnSpc>
              <a:spcBef>
                <a:spcPts val="1000"/>
              </a:spcBef>
              <a:spcAft>
                <a:spcPts val="0"/>
              </a:spcAft>
              <a:buClr>
                <a:schemeClr val="dk1"/>
              </a:buClr>
              <a:buSzPts val="2000"/>
              <a:buChar char="–"/>
            </a:pPr>
            <a:r>
              <a:rPr lang="en-US" sz="2000"/>
              <a:t>Option 6: Research</a:t>
            </a:r>
            <a:endParaRPr sz="2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19"/>
          <p:cNvSpPr txBox="1">
            <a:spLocks noGrp="1"/>
          </p:cNvSpPr>
          <p:nvPr>
            <p:ph type="title"/>
          </p:nvPr>
        </p:nvSpPr>
        <p:spPr>
          <a:xfrm>
            <a:off x="482600" y="188144"/>
            <a:ext cx="7877631" cy="742855"/>
          </a:xfrm>
          <a:prstGeom prst="rect">
            <a:avLst/>
          </a:prstGeom>
          <a:noFill/>
          <a:ln>
            <a:noFill/>
          </a:ln>
        </p:spPr>
        <p:txBody>
          <a:bodyPr spcFirstLastPara="1" wrap="square" lIns="0" tIns="45700" rIns="108000" bIns="46800" anchor="b" anchorCtr="0">
            <a:normAutofit fontScale="90000"/>
          </a:bodyPr>
          <a:lstStyle/>
          <a:p>
            <a:pPr marL="0" lvl="0" indent="0" algn="l" rtl="0">
              <a:lnSpc>
                <a:spcPct val="100000"/>
              </a:lnSpc>
              <a:spcBef>
                <a:spcPts val="0"/>
              </a:spcBef>
              <a:spcAft>
                <a:spcPts val="0"/>
              </a:spcAft>
              <a:buSzPct val="51851"/>
              <a:buNone/>
            </a:pPr>
            <a:r>
              <a:rPr lang="en-US"/>
              <a:t>ONSITE PEER REVIEW &amp; MULTISOURCE FEEDBACK</a:t>
            </a:r>
            <a:endParaRPr/>
          </a:p>
        </p:txBody>
      </p:sp>
      <p:sp>
        <p:nvSpPr>
          <p:cNvPr id="480" name="Google Shape;480;p19"/>
          <p:cNvSpPr txBox="1">
            <a:spLocks noGrp="1"/>
          </p:cNvSpPr>
          <p:nvPr>
            <p:ph type="body" idx="1"/>
          </p:nvPr>
        </p:nvSpPr>
        <p:spPr>
          <a:xfrm>
            <a:off x="457200" y="1516063"/>
            <a:ext cx="8178800" cy="4840287"/>
          </a:xfrm>
          <a:prstGeom prst="rect">
            <a:avLst/>
          </a:prstGeom>
          <a:noFill/>
          <a:ln>
            <a:noFill/>
          </a:ln>
        </p:spPr>
        <p:txBody>
          <a:bodyPr spcFirstLastPara="1" wrap="square" lIns="0" tIns="45700" rIns="91425" bIns="45700" anchor="t" anchorCtr="0">
            <a:noAutofit/>
          </a:bodyPr>
          <a:lstStyle/>
          <a:p>
            <a:pPr marL="285750" lvl="0" indent="-285750" algn="l" rtl="0">
              <a:lnSpc>
                <a:spcPct val="100000"/>
              </a:lnSpc>
              <a:spcBef>
                <a:spcPts val="0"/>
              </a:spcBef>
              <a:spcAft>
                <a:spcPts val="0"/>
              </a:spcAft>
              <a:buClr>
                <a:schemeClr val="dk1"/>
              </a:buClr>
              <a:buSzPts val="2000"/>
              <a:buFont typeface="Arial"/>
              <a:buChar char="•"/>
            </a:pPr>
            <a:r>
              <a:rPr lang="en-US" sz="2000" b="1"/>
              <a:t>Onsite Peer Review </a:t>
            </a:r>
            <a:endParaRPr/>
          </a:p>
          <a:p>
            <a:pPr marL="825500" lvl="3" indent="-285750" algn="l" rtl="0">
              <a:lnSpc>
                <a:spcPct val="100000"/>
              </a:lnSpc>
              <a:spcBef>
                <a:spcPts val="960"/>
              </a:spcBef>
              <a:spcAft>
                <a:spcPts val="0"/>
              </a:spcAft>
              <a:buClr>
                <a:schemeClr val="dk1"/>
              </a:buClr>
              <a:buSzPts val="1800"/>
              <a:buChar char="–"/>
            </a:pPr>
            <a:r>
              <a:rPr lang="en-US"/>
              <a:t>Involves a review of client documentation by an NP peer assessor</a:t>
            </a:r>
            <a:endParaRPr/>
          </a:p>
          <a:p>
            <a:pPr marL="825500" lvl="3" indent="-285750" algn="l" rtl="0">
              <a:lnSpc>
                <a:spcPct val="100000"/>
              </a:lnSpc>
              <a:spcBef>
                <a:spcPts val="960"/>
              </a:spcBef>
              <a:spcAft>
                <a:spcPts val="0"/>
              </a:spcAft>
              <a:buClr>
                <a:schemeClr val="dk1"/>
              </a:buClr>
              <a:buSzPts val="1800"/>
              <a:buChar char="–"/>
            </a:pPr>
            <a:r>
              <a:rPr lang="en-US"/>
              <a:t>A post-review discussion with the assessor</a:t>
            </a:r>
            <a:endParaRPr/>
          </a:p>
          <a:p>
            <a:pPr marL="825500" lvl="3" indent="-285750" algn="l" rtl="0">
              <a:lnSpc>
                <a:spcPct val="100000"/>
              </a:lnSpc>
              <a:spcBef>
                <a:spcPts val="960"/>
              </a:spcBef>
              <a:spcAft>
                <a:spcPts val="0"/>
              </a:spcAft>
              <a:buClr>
                <a:schemeClr val="dk1"/>
              </a:buClr>
              <a:buSzPts val="1800"/>
              <a:buChar char="–"/>
            </a:pPr>
            <a:r>
              <a:rPr lang="en-US"/>
              <a:t>The Quality Assurance Committee oversees the onsite review program, and is responsible for deciding the results of each review. The Committee is composed of public, NP and RN members</a:t>
            </a:r>
            <a:endParaRPr/>
          </a:p>
          <a:p>
            <a:pPr marL="539750" lvl="3" indent="0" algn="l" rtl="0">
              <a:lnSpc>
                <a:spcPct val="100000"/>
              </a:lnSpc>
              <a:spcBef>
                <a:spcPts val="960"/>
              </a:spcBef>
              <a:spcAft>
                <a:spcPts val="0"/>
              </a:spcAft>
              <a:buClr>
                <a:schemeClr val="dk1"/>
              </a:buClr>
              <a:buSzPts val="1800"/>
              <a:buNone/>
            </a:pPr>
            <a:endParaRPr/>
          </a:p>
          <a:p>
            <a:pPr marL="342900" lvl="1" indent="-342900" algn="l" rtl="0">
              <a:lnSpc>
                <a:spcPct val="100000"/>
              </a:lnSpc>
              <a:spcBef>
                <a:spcPts val="1400"/>
              </a:spcBef>
              <a:spcAft>
                <a:spcPts val="0"/>
              </a:spcAft>
              <a:buClr>
                <a:schemeClr val="dk1"/>
              </a:buClr>
              <a:buSzPts val="2000"/>
              <a:buFont typeface="Arial"/>
              <a:buChar char="•"/>
            </a:pPr>
            <a:r>
              <a:rPr lang="en-US"/>
              <a:t>Multisource Feedback</a:t>
            </a:r>
            <a:endParaRPr/>
          </a:p>
          <a:p>
            <a:pPr marL="882650" lvl="3" indent="-342900" algn="l" rtl="0">
              <a:lnSpc>
                <a:spcPct val="100000"/>
              </a:lnSpc>
              <a:spcBef>
                <a:spcPts val="960"/>
              </a:spcBef>
              <a:spcAft>
                <a:spcPts val="0"/>
              </a:spcAft>
              <a:buClr>
                <a:schemeClr val="dk1"/>
              </a:buClr>
              <a:buSzPts val="1800"/>
              <a:buChar char="–"/>
            </a:pPr>
            <a:r>
              <a:rPr lang="en-US"/>
              <a:t>Must participate once every five years</a:t>
            </a:r>
            <a:endParaRPr/>
          </a:p>
          <a:p>
            <a:pPr marL="882650" lvl="3" indent="-342900" algn="l" rtl="0">
              <a:lnSpc>
                <a:spcPct val="100000"/>
              </a:lnSpc>
              <a:spcBef>
                <a:spcPts val="960"/>
              </a:spcBef>
              <a:spcAft>
                <a:spcPts val="0"/>
              </a:spcAft>
              <a:buClr>
                <a:schemeClr val="dk1"/>
              </a:buClr>
              <a:buSzPts val="1800"/>
              <a:buChar char="–"/>
            </a:pPr>
            <a:r>
              <a:rPr lang="en-US"/>
              <a:t>Invite feedback from 5-10 colleagues</a:t>
            </a:r>
            <a:endParaRPr/>
          </a:p>
          <a:p>
            <a:pPr marL="342900" lvl="1" indent="-215900" algn="l" rtl="0">
              <a:lnSpc>
                <a:spcPct val="100000"/>
              </a:lnSpc>
              <a:spcBef>
                <a:spcPts val="1400"/>
              </a:spcBef>
              <a:spcAft>
                <a:spcPts val="0"/>
              </a:spcAft>
              <a:buClr>
                <a:schemeClr val="dk1"/>
              </a:buClr>
              <a:buSzPts val="2000"/>
              <a:buFont typeface="Arial"/>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20"/>
          <p:cNvSpPr txBox="1">
            <a:spLocks noGrp="1"/>
          </p:cNvSpPr>
          <p:nvPr>
            <p:ph type="title"/>
          </p:nvPr>
        </p:nvSpPr>
        <p:spPr>
          <a:xfrm>
            <a:off x="482600" y="188144"/>
            <a:ext cx="7877631" cy="742855"/>
          </a:xfrm>
          <a:prstGeom prst="rect">
            <a:avLst/>
          </a:prstGeom>
          <a:noFill/>
          <a:ln>
            <a:noFill/>
          </a:ln>
        </p:spPr>
        <p:txBody>
          <a:bodyPr spcFirstLastPara="1" wrap="square" lIns="0" tIns="45700" rIns="108000" bIns="46800" anchor="b" anchorCtr="0">
            <a:normAutofit/>
          </a:bodyPr>
          <a:lstStyle/>
          <a:p>
            <a:pPr marL="0" lvl="0" indent="0" algn="l" rtl="0">
              <a:lnSpc>
                <a:spcPct val="100000"/>
              </a:lnSpc>
              <a:spcBef>
                <a:spcPts val="0"/>
              </a:spcBef>
              <a:spcAft>
                <a:spcPts val="0"/>
              </a:spcAft>
              <a:buSzPts val="1400"/>
              <a:buNone/>
            </a:pPr>
            <a:r>
              <a:rPr lang="en-US"/>
              <a:t>QUALITY COMMITTEE MEMBERS</a:t>
            </a:r>
            <a:endParaRPr/>
          </a:p>
        </p:txBody>
      </p:sp>
      <p:sp>
        <p:nvSpPr>
          <p:cNvPr id="486" name="Google Shape;486;p20"/>
          <p:cNvSpPr txBox="1">
            <a:spLocks noGrp="1"/>
          </p:cNvSpPr>
          <p:nvPr>
            <p:ph type="body" idx="1"/>
          </p:nvPr>
        </p:nvSpPr>
        <p:spPr>
          <a:xfrm>
            <a:off x="457200" y="1516063"/>
            <a:ext cx="5926138" cy="4840287"/>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0"/>
              </a:spcBef>
              <a:spcAft>
                <a:spcPts val="0"/>
              </a:spcAft>
              <a:buSzPts val="1400"/>
              <a:buNone/>
            </a:pPr>
            <a:r>
              <a:rPr lang="en-US" sz="2000"/>
              <a:t>Belinda- Ann Furlan NP(F)</a:t>
            </a:r>
            <a:endParaRPr/>
          </a:p>
          <a:p>
            <a:pPr marL="0" lvl="0" indent="0" algn="l" rtl="0">
              <a:lnSpc>
                <a:spcPct val="100000"/>
              </a:lnSpc>
              <a:spcBef>
                <a:spcPts val="1000"/>
              </a:spcBef>
              <a:spcAft>
                <a:spcPts val="0"/>
              </a:spcAft>
              <a:buSzPts val="1400"/>
              <a:buNone/>
            </a:pPr>
            <a:r>
              <a:rPr lang="en-US" sz="2000"/>
              <a:t>Michaela Hanakova  NP(F)</a:t>
            </a:r>
            <a:endParaRPr/>
          </a:p>
          <a:p>
            <a:pPr marL="0" lvl="0" indent="0" algn="l" rtl="0">
              <a:lnSpc>
                <a:spcPct val="100000"/>
              </a:lnSpc>
              <a:spcBef>
                <a:spcPts val="1000"/>
              </a:spcBef>
              <a:spcAft>
                <a:spcPts val="0"/>
              </a:spcAft>
              <a:buSzPts val="1400"/>
              <a:buNone/>
            </a:pPr>
            <a:r>
              <a:rPr lang="en-US" sz="2000"/>
              <a:t>Cynthia Nordquist NP(F)</a:t>
            </a:r>
            <a:endParaRPr/>
          </a:p>
          <a:p>
            <a:pPr marL="0" lvl="0" indent="0" algn="l" rtl="0">
              <a:lnSpc>
                <a:spcPct val="100000"/>
              </a:lnSpc>
              <a:spcBef>
                <a:spcPts val="1000"/>
              </a:spcBef>
              <a:spcAft>
                <a:spcPts val="0"/>
              </a:spcAft>
              <a:buSzPts val="1400"/>
              <a:buNone/>
            </a:pPr>
            <a:r>
              <a:rPr lang="en-US" sz="2000"/>
              <a:t>Farzana Rayani NP(F)</a:t>
            </a:r>
            <a:endParaRPr/>
          </a:p>
          <a:p>
            <a:pPr marL="0" lvl="0" indent="0" algn="l" rtl="0">
              <a:lnSpc>
                <a:spcPct val="100000"/>
              </a:lnSpc>
              <a:spcBef>
                <a:spcPts val="1000"/>
              </a:spcBef>
              <a:spcAft>
                <a:spcPts val="0"/>
              </a:spcAft>
              <a:buSzPts val="1400"/>
              <a:buNone/>
            </a:pPr>
            <a:r>
              <a:rPr lang="en-US" sz="2000"/>
              <a:t>Karen Sims NP(A) – Chair</a:t>
            </a:r>
            <a:endParaRPr/>
          </a:p>
          <a:p>
            <a:pPr marL="0" lvl="0" indent="0" algn="l" rtl="0">
              <a:lnSpc>
                <a:spcPct val="100000"/>
              </a:lnSpc>
              <a:spcBef>
                <a:spcPts val="960"/>
              </a:spcBef>
              <a:spcAft>
                <a:spcPts val="0"/>
              </a:spcAft>
              <a:buSzPts val="1400"/>
              <a:buNone/>
            </a:pPr>
            <a:endParaRPr/>
          </a:p>
          <a:p>
            <a:pPr marL="0" lvl="0" indent="0" algn="l" rtl="0">
              <a:lnSpc>
                <a:spcPct val="100000"/>
              </a:lnSpc>
              <a:spcBef>
                <a:spcPts val="960"/>
              </a:spcBef>
              <a:spcAft>
                <a:spcPts val="0"/>
              </a:spcAft>
              <a:buSzPts val="1400"/>
              <a:buNone/>
            </a:pPr>
            <a:endParaRPr/>
          </a:p>
        </p:txBody>
      </p:sp>
      <p:sp>
        <p:nvSpPr>
          <p:cNvPr id="487" name="Google Shape;487;p20"/>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a:t>December 13, 2021</a:t>
            </a:r>
            <a:endParaRPr/>
          </a:p>
        </p:txBody>
      </p:sp>
      <p:sp>
        <p:nvSpPr>
          <p:cNvPr id="488" name="Google Shape;488;p20"/>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
          <p:cNvSpPr txBox="1">
            <a:spLocks noGrp="1"/>
          </p:cNvSpPr>
          <p:nvPr>
            <p:ph type="title"/>
          </p:nvPr>
        </p:nvSpPr>
        <p:spPr>
          <a:xfrm>
            <a:off x="482600" y="188144"/>
            <a:ext cx="7877631" cy="742855"/>
          </a:xfrm>
          <a:prstGeom prst="rect">
            <a:avLst/>
          </a:prstGeom>
          <a:noFill/>
          <a:ln>
            <a:noFill/>
          </a:ln>
        </p:spPr>
        <p:txBody>
          <a:bodyPr spcFirstLastPara="1" wrap="square" lIns="0" tIns="45700" rIns="108000" bIns="46800" anchor="b" anchorCtr="0">
            <a:normAutofit/>
          </a:bodyPr>
          <a:lstStyle/>
          <a:p>
            <a:pPr marL="0" lvl="0" indent="0" algn="l" rtl="0">
              <a:lnSpc>
                <a:spcPct val="100000"/>
              </a:lnSpc>
              <a:spcBef>
                <a:spcPts val="0"/>
              </a:spcBef>
              <a:spcAft>
                <a:spcPts val="0"/>
              </a:spcAft>
              <a:buSzPts val="1400"/>
              <a:buNone/>
            </a:pPr>
            <a:r>
              <a:rPr lang="en-US"/>
              <a:t>OVERVIEW</a:t>
            </a:r>
            <a:endParaRPr/>
          </a:p>
        </p:txBody>
      </p:sp>
      <p:sp>
        <p:nvSpPr>
          <p:cNvPr id="315" name="Google Shape;315;p2"/>
          <p:cNvSpPr txBox="1">
            <a:spLocks noGrp="1"/>
          </p:cNvSpPr>
          <p:nvPr>
            <p:ph type="body" idx="1"/>
          </p:nvPr>
        </p:nvSpPr>
        <p:spPr>
          <a:xfrm>
            <a:off x="482600" y="1484532"/>
            <a:ext cx="7877631" cy="4840287"/>
          </a:xfrm>
          <a:prstGeom prst="rect">
            <a:avLst/>
          </a:prstGeom>
          <a:noFill/>
          <a:ln>
            <a:noFill/>
          </a:ln>
        </p:spPr>
        <p:txBody>
          <a:bodyPr spcFirstLastPara="1" wrap="square" lIns="0" tIns="45700" rIns="91425" bIns="45700" anchor="t" anchorCtr="0">
            <a:noAutofit/>
          </a:bodyPr>
          <a:lstStyle/>
          <a:p>
            <a:pPr marL="342900" lvl="0" indent="-342900" algn="l" rtl="0">
              <a:lnSpc>
                <a:spcPct val="100000"/>
              </a:lnSpc>
              <a:spcBef>
                <a:spcPts val="0"/>
              </a:spcBef>
              <a:spcAft>
                <a:spcPts val="0"/>
              </a:spcAft>
              <a:buClr>
                <a:schemeClr val="dk1"/>
              </a:buClr>
              <a:buSzPts val="1800"/>
              <a:buFont typeface="Candara"/>
              <a:buAutoNum type="arabicPeriod"/>
            </a:pPr>
            <a:r>
              <a:rPr lang="en-US" b="1"/>
              <a:t>PHC Nurse Practitioner Department</a:t>
            </a:r>
            <a:endParaRPr/>
          </a:p>
          <a:p>
            <a:pPr marL="573088" lvl="2" indent="-342898" algn="l" rtl="0">
              <a:lnSpc>
                <a:spcPct val="100000"/>
              </a:lnSpc>
              <a:spcBef>
                <a:spcPts val="960"/>
              </a:spcBef>
              <a:spcAft>
                <a:spcPts val="0"/>
              </a:spcAft>
              <a:buClr>
                <a:schemeClr val="dk1"/>
              </a:buClr>
              <a:buSzPts val="1800"/>
              <a:buChar char="•"/>
            </a:pPr>
            <a:r>
              <a:rPr lang="en-US"/>
              <a:t> Overview of the role</a:t>
            </a:r>
            <a:endParaRPr/>
          </a:p>
          <a:p>
            <a:pPr marL="573088" lvl="2" indent="-342898" algn="l" rtl="0">
              <a:lnSpc>
                <a:spcPct val="100000"/>
              </a:lnSpc>
              <a:spcBef>
                <a:spcPts val="960"/>
              </a:spcBef>
              <a:spcAft>
                <a:spcPts val="0"/>
              </a:spcAft>
              <a:buClr>
                <a:schemeClr val="dk1"/>
              </a:buClr>
              <a:buSzPts val="1800"/>
              <a:buChar char="•"/>
            </a:pPr>
            <a:r>
              <a:rPr lang="en-US"/>
              <a:t> Background and members</a:t>
            </a:r>
            <a:endParaRPr/>
          </a:p>
          <a:p>
            <a:pPr marL="573088" lvl="2" indent="-342898" algn="l" rtl="0">
              <a:lnSpc>
                <a:spcPct val="100000"/>
              </a:lnSpc>
              <a:spcBef>
                <a:spcPts val="960"/>
              </a:spcBef>
              <a:spcAft>
                <a:spcPts val="0"/>
              </a:spcAft>
              <a:buClr>
                <a:schemeClr val="dk1"/>
              </a:buClr>
              <a:buSzPts val="1800"/>
              <a:buChar char="•"/>
            </a:pPr>
            <a:r>
              <a:rPr lang="en-US"/>
              <a:t> Education </a:t>
            </a:r>
            <a:endParaRPr/>
          </a:p>
          <a:p>
            <a:pPr marL="573088" lvl="2" indent="-342898" algn="l" rtl="0">
              <a:lnSpc>
                <a:spcPct val="100000"/>
              </a:lnSpc>
              <a:spcBef>
                <a:spcPts val="960"/>
              </a:spcBef>
              <a:spcAft>
                <a:spcPts val="0"/>
              </a:spcAft>
              <a:buClr>
                <a:schemeClr val="dk1"/>
              </a:buClr>
              <a:buSzPts val="1800"/>
              <a:buChar char="•"/>
            </a:pPr>
            <a:r>
              <a:rPr lang="en-US"/>
              <a:t> Clinical Programs</a:t>
            </a:r>
            <a:endParaRPr/>
          </a:p>
          <a:p>
            <a:pPr marL="457200" lvl="1" indent="-457200" algn="l" rtl="0">
              <a:lnSpc>
                <a:spcPct val="100000"/>
              </a:lnSpc>
              <a:spcBef>
                <a:spcPts val="1400"/>
              </a:spcBef>
              <a:spcAft>
                <a:spcPts val="0"/>
              </a:spcAft>
              <a:buClr>
                <a:schemeClr val="dk1"/>
              </a:buClr>
              <a:buSzPts val="2000"/>
              <a:buFont typeface="Candara"/>
              <a:buAutoNum type="arabicPeriod" startAt="2"/>
            </a:pPr>
            <a:r>
              <a:rPr lang="en-US"/>
              <a:t>Quality Improvement and Research</a:t>
            </a:r>
            <a:endParaRPr/>
          </a:p>
          <a:p>
            <a:pPr marL="687388" lvl="2" indent="-457200" algn="l" rtl="0">
              <a:lnSpc>
                <a:spcPct val="100000"/>
              </a:lnSpc>
              <a:spcBef>
                <a:spcPts val="960"/>
              </a:spcBef>
              <a:spcAft>
                <a:spcPts val="0"/>
              </a:spcAft>
              <a:buClr>
                <a:schemeClr val="dk1"/>
              </a:buClr>
              <a:buSzPts val="1800"/>
              <a:buChar char="•"/>
            </a:pPr>
            <a:r>
              <a:rPr lang="en-US"/>
              <a:t>Quality Assurance process of the BC College of Nurses and Midwives</a:t>
            </a:r>
            <a:endParaRPr/>
          </a:p>
          <a:p>
            <a:pPr marL="687388" lvl="2" indent="-457200" algn="l" rtl="0">
              <a:lnSpc>
                <a:spcPct val="100000"/>
              </a:lnSpc>
              <a:spcBef>
                <a:spcPts val="960"/>
              </a:spcBef>
              <a:spcAft>
                <a:spcPts val="0"/>
              </a:spcAft>
              <a:buClr>
                <a:schemeClr val="dk1"/>
              </a:buClr>
              <a:buSzPts val="1800"/>
              <a:buChar char="•"/>
            </a:pPr>
            <a:r>
              <a:rPr lang="en-US"/>
              <a:t>Nurse Practitioner Department Quality Committee</a:t>
            </a:r>
            <a:endParaRPr/>
          </a:p>
          <a:p>
            <a:pPr marL="687388" lvl="2" indent="-457200" algn="l" rtl="0">
              <a:lnSpc>
                <a:spcPct val="100000"/>
              </a:lnSpc>
              <a:spcBef>
                <a:spcPts val="960"/>
              </a:spcBef>
              <a:spcAft>
                <a:spcPts val="0"/>
              </a:spcAft>
              <a:buClr>
                <a:schemeClr val="dk1"/>
              </a:buClr>
              <a:buSzPts val="1800"/>
              <a:buChar char="•"/>
            </a:pPr>
            <a:r>
              <a:rPr lang="en-US"/>
              <a:t>Quality, Safety &amp; Value Projects</a:t>
            </a:r>
            <a:endParaRPr/>
          </a:p>
          <a:p>
            <a:pPr marL="687388" lvl="2" indent="-457200" algn="l" rtl="0">
              <a:lnSpc>
                <a:spcPct val="100000"/>
              </a:lnSpc>
              <a:spcBef>
                <a:spcPts val="960"/>
              </a:spcBef>
              <a:spcAft>
                <a:spcPts val="0"/>
              </a:spcAft>
              <a:buClr>
                <a:schemeClr val="dk1"/>
              </a:buClr>
              <a:buSzPts val="1800"/>
              <a:buChar char="•"/>
            </a:pPr>
            <a:r>
              <a:rPr lang="en-US"/>
              <a:t>Committee Work</a:t>
            </a:r>
            <a:endParaRPr/>
          </a:p>
          <a:p>
            <a:pPr marL="687388" lvl="2" indent="-457200" algn="l" rtl="0">
              <a:lnSpc>
                <a:spcPct val="100000"/>
              </a:lnSpc>
              <a:spcBef>
                <a:spcPts val="960"/>
              </a:spcBef>
              <a:spcAft>
                <a:spcPts val="0"/>
              </a:spcAft>
              <a:buClr>
                <a:schemeClr val="dk1"/>
              </a:buClr>
              <a:buSzPts val="1800"/>
              <a:buChar char="•"/>
            </a:pPr>
            <a:r>
              <a:rPr lang="en-US"/>
              <a:t>Publications</a:t>
            </a:r>
            <a:endParaRPr/>
          </a:p>
          <a:p>
            <a:pPr marL="687388" lvl="2" indent="-342898" algn="l" rtl="0">
              <a:lnSpc>
                <a:spcPct val="100000"/>
              </a:lnSpc>
              <a:spcBef>
                <a:spcPts val="960"/>
              </a:spcBef>
              <a:spcAft>
                <a:spcPts val="0"/>
              </a:spcAft>
              <a:buClr>
                <a:schemeClr val="dk1"/>
              </a:buClr>
              <a:buSzPts val="1800"/>
              <a:buNone/>
            </a:pPr>
            <a:endParaRPr b="0"/>
          </a:p>
          <a:p>
            <a:pPr marL="230188" lvl="2" indent="0" algn="l" rtl="0">
              <a:lnSpc>
                <a:spcPct val="100000"/>
              </a:lnSpc>
              <a:spcBef>
                <a:spcPts val="960"/>
              </a:spcBef>
              <a:spcAft>
                <a:spcPts val="0"/>
              </a:spcAft>
              <a:buClr>
                <a:schemeClr val="dk1"/>
              </a:buClr>
              <a:buSzPts val="1800"/>
              <a:buNone/>
            </a:pPr>
            <a:endParaRPr/>
          </a:p>
          <a:p>
            <a:pPr marL="457200" lvl="1" indent="-330200" algn="l" rtl="0">
              <a:lnSpc>
                <a:spcPct val="100000"/>
              </a:lnSpc>
              <a:spcBef>
                <a:spcPts val="1400"/>
              </a:spcBef>
              <a:spcAft>
                <a:spcPts val="0"/>
              </a:spcAft>
              <a:buClr>
                <a:schemeClr val="dk1"/>
              </a:buClr>
              <a:buSzPts val="2000"/>
              <a:buFont typeface="Candara"/>
              <a:buNone/>
            </a:pPr>
            <a:endParaRPr/>
          </a:p>
          <a:p>
            <a:pPr marL="573088" lvl="2" indent="-228598" algn="l" rtl="0">
              <a:lnSpc>
                <a:spcPct val="100000"/>
              </a:lnSpc>
              <a:spcBef>
                <a:spcPts val="960"/>
              </a:spcBef>
              <a:spcAft>
                <a:spcPts val="0"/>
              </a:spcAft>
              <a:buClr>
                <a:schemeClr val="dk1"/>
              </a:buClr>
              <a:buSzPts val="1800"/>
              <a:buNone/>
            </a:pPr>
            <a:endParaRPr/>
          </a:p>
          <a:p>
            <a:pPr marL="342900" lvl="0" indent="-228600" algn="l" rtl="0">
              <a:lnSpc>
                <a:spcPct val="100000"/>
              </a:lnSpc>
              <a:spcBef>
                <a:spcPts val="960"/>
              </a:spcBef>
              <a:spcAft>
                <a:spcPts val="0"/>
              </a:spcAft>
              <a:buClr>
                <a:schemeClr val="dk1"/>
              </a:buClr>
              <a:buSzPts val="1800"/>
              <a:buFont typeface="Candara"/>
              <a:buNone/>
            </a:pPr>
            <a:endParaRPr/>
          </a:p>
        </p:txBody>
      </p:sp>
      <p:sp>
        <p:nvSpPr>
          <p:cNvPr id="316" name="Google Shape;316;p2"/>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endParaRPr/>
          </a:p>
        </p:txBody>
      </p:sp>
      <p:sp>
        <p:nvSpPr>
          <p:cNvPr id="317" name="Google Shape;317;p2"/>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sz="1000" b="1" i="0" u="none" strike="noStrike" cap="none">
                <a:solidFill>
                  <a:schemeClr val="lt1"/>
                </a:solidFill>
                <a:latin typeface="Candara"/>
                <a:ea typeface="Candara"/>
                <a:cs typeface="Candara"/>
                <a:sym typeface="Candara"/>
              </a:rPr>
              <a:t>2</a:t>
            </a:fld>
            <a:endParaRPr sz="1000" b="1" i="0" u="none" strike="noStrike" cap="none">
              <a:solidFill>
                <a:schemeClr val="lt1"/>
              </a:solidFill>
              <a:latin typeface="Candara"/>
              <a:ea typeface="Candara"/>
              <a:cs typeface="Candara"/>
              <a:sym typeface="Candar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21"/>
          <p:cNvSpPr txBox="1">
            <a:spLocks noGrp="1"/>
          </p:cNvSpPr>
          <p:nvPr>
            <p:ph type="title"/>
          </p:nvPr>
        </p:nvSpPr>
        <p:spPr>
          <a:xfrm>
            <a:off x="482600" y="188144"/>
            <a:ext cx="7877631" cy="742855"/>
          </a:xfrm>
          <a:prstGeom prst="rect">
            <a:avLst/>
          </a:prstGeom>
          <a:noFill/>
          <a:ln>
            <a:noFill/>
          </a:ln>
        </p:spPr>
        <p:txBody>
          <a:bodyPr spcFirstLastPara="1" wrap="square" lIns="0" tIns="45700" rIns="108000" bIns="46800" anchor="b" anchorCtr="0">
            <a:normAutofit/>
          </a:bodyPr>
          <a:lstStyle/>
          <a:p>
            <a:pPr marL="0" lvl="0" indent="0" algn="l" rtl="0">
              <a:lnSpc>
                <a:spcPct val="100000"/>
              </a:lnSpc>
              <a:spcBef>
                <a:spcPts val="0"/>
              </a:spcBef>
              <a:spcAft>
                <a:spcPts val="0"/>
              </a:spcAft>
              <a:buSzPts val="1400"/>
              <a:buNone/>
            </a:pPr>
            <a:r>
              <a:rPr lang="en-US"/>
              <a:t>NP DEPARTMENT QUALITY ACTIVITIES</a:t>
            </a:r>
            <a:endParaRPr/>
          </a:p>
        </p:txBody>
      </p:sp>
      <p:sp>
        <p:nvSpPr>
          <p:cNvPr id="494" name="Google Shape;494;p21"/>
          <p:cNvSpPr txBox="1">
            <a:spLocks noGrp="1"/>
          </p:cNvSpPr>
          <p:nvPr>
            <p:ph type="body" idx="1"/>
          </p:nvPr>
        </p:nvSpPr>
        <p:spPr>
          <a:xfrm>
            <a:off x="457200" y="1516063"/>
            <a:ext cx="5926138" cy="4840287"/>
          </a:xfrm>
          <a:prstGeom prst="rect">
            <a:avLst/>
          </a:prstGeom>
          <a:noFill/>
          <a:ln>
            <a:noFill/>
          </a:ln>
        </p:spPr>
        <p:txBody>
          <a:bodyPr spcFirstLastPara="1" wrap="square" lIns="0" tIns="45700" rIns="91425" bIns="45700" anchor="t" anchorCtr="0">
            <a:noAutofit/>
          </a:bodyPr>
          <a:lstStyle/>
          <a:p>
            <a:pPr marL="285750" lvl="0" indent="-285750" algn="l" rtl="0">
              <a:lnSpc>
                <a:spcPct val="100000"/>
              </a:lnSpc>
              <a:spcBef>
                <a:spcPts val="0"/>
              </a:spcBef>
              <a:spcAft>
                <a:spcPts val="0"/>
              </a:spcAft>
              <a:buClr>
                <a:schemeClr val="dk1"/>
              </a:buClr>
              <a:buSzPts val="2000"/>
              <a:buFont typeface="Arial"/>
              <a:buChar char="•"/>
            </a:pPr>
            <a:r>
              <a:rPr lang="en-US" sz="2000"/>
              <a:t>Morbidity and Mortality Rounds</a:t>
            </a:r>
            <a:endParaRPr/>
          </a:p>
          <a:p>
            <a:pPr marL="285750" lvl="0" indent="-285750" algn="l" rtl="0">
              <a:lnSpc>
                <a:spcPct val="100000"/>
              </a:lnSpc>
              <a:spcBef>
                <a:spcPts val="1000"/>
              </a:spcBef>
              <a:spcAft>
                <a:spcPts val="0"/>
              </a:spcAft>
              <a:buClr>
                <a:schemeClr val="dk1"/>
              </a:buClr>
              <a:buSzPts val="2000"/>
              <a:buFont typeface="Arial"/>
              <a:buChar char="•"/>
            </a:pPr>
            <a:r>
              <a:rPr lang="en-US" sz="2000"/>
              <a:t>Committee Work</a:t>
            </a:r>
            <a:endParaRPr/>
          </a:p>
          <a:p>
            <a:pPr marL="285750" lvl="0" indent="-285750" algn="l" rtl="0">
              <a:lnSpc>
                <a:spcPct val="100000"/>
              </a:lnSpc>
              <a:spcBef>
                <a:spcPts val="1000"/>
              </a:spcBef>
              <a:spcAft>
                <a:spcPts val="0"/>
              </a:spcAft>
              <a:buClr>
                <a:schemeClr val="dk1"/>
              </a:buClr>
              <a:buSzPts val="2000"/>
              <a:buFont typeface="Arial"/>
              <a:buChar char="•"/>
            </a:pPr>
            <a:r>
              <a:rPr lang="en-US" sz="2000"/>
              <a:t>Quality, Safety &amp; Value Projects</a:t>
            </a:r>
            <a:endParaRPr/>
          </a:p>
          <a:p>
            <a:pPr marL="285750" lvl="0" indent="-285750" algn="l" rtl="0">
              <a:lnSpc>
                <a:spcPct val="100000"/>
              </a:lnSpc>
              <a:spcBef>
                <a:spcPts val="1000"/>
              </a:spcBef>
              <a:spcAft>
                <a:spcPts val="0"/>
              </a:spcAft>
              <a:buClr>
                <a:schemeClr val="dk1"/>
              </a:buClr>
              <a:buSzPts val="2000"/>
              <a:buFont typeface="Arial"/>
              <a:buChar char="•"/>
            </a:pPr>
            <a:r>
              <a:rPr lang="en-US" sz="2000"/>
              <a:t>Publications</a:t>
            </a:r>
            <a:endParaRPr/>
          </a:p>
          <a:p>
            <a:pPr marL="285750" lvl="0" indent="-158750" algn="l" rtl="0">
              <a:lnSpc>
                <a:spcPct val="100000"/>
              </a:lnSpc>
              <a:spcBef>
                <a:spcPts val="1000"/>
              </a:spcBef>
              <a:spcAft>
                <a:spcPts val="0"/>
              </a:spcAft>
              <a:buClr>
                <a:schemeClr val="dk1"/>
              </a:buClr>
              <a:buSzPts val="2000"/>
              <a:buFont typeface="Arial"/>
              <a:buNone/>
            </a:pPr>
            <a:endParaRPr sz="2000"/>
          </a:p>
        </p:txBody>
      </p:sp>
      <p:sp>
        <p:nvSpPr>
          <p:cNvPr id="495" name="Google Shape;495;p21"/>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a:t>December 13, 2021</a:t>
            </a:r>
            <a:endParaRPr/>
          </a:p>
        </p:txBody>
      </p:sp>
      <p:sp>
        <p:nvSpPr>
          <p:cNvPr id="496" name="Google Shape;496;p21"/>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22"/>
          <p:cNvSpPr txBox="1">
            <a:spLocks noGrp="1"/>
          </p:cNvSpPr>
          <p:nvPr>
            <p:ph type="title"/>
          </p:nvPr>
        </p:nvSpPr>
        <p:spPr>
          <a:xfrm>
            <a:off x="482600" y="188144"/>
            <a:ext cx="7877631" cy="742855"/>
          </a:xfrm>
          <a:prstGeom prst="rect">
            <a:avLst/>
          </a:prstGeom>
          <a:noFill/>
          <a:ln>
            <a:noFill/>
          </a:ln>
        </p:spPr>
        <p:txBody>
          <a:bodyPr spcFirstLastPara="1" wrap="square" lIns="0" tIns="45700" rIns="108000" bIns="46800" anchor="b" anchorCtr="0">
            <a:normAutofit/>
          </a:bodyPr>
          <a:lstStyle/>
          <a:p>
            <a:pPr marL="0" lvl="0" indent="0" algn="l" rtl="0">
              <a:lnSpc>
                <a:spcPct val="100000"/>
              </a:lnSpc>
              <a:spcBef>
                <a:spcPts val="0"/>
              </a:spcBef>
              <a:spcAft>
                <a:spcPts val="0"/>
              </a:spcAft>
              <a:buSzPts val="1400"/>
              <a:buNone/>
            </a:pPr>
            <a:r>
              <a:rPr lang="en-US"/>
              <a:t>MORBIDITY AND MORTALITY ROUNDS</a:t>
            </a:r>
            <a:endParaRPr/>
          </a:p>
        </p:txBody>
      </p:sp>
      <p:sp>
        <p:nvSpPr>
          <p:cNvPr id="502" name="Google Shape;502;p22"/>
          <p:cNvSpPr txBox="1">
            <a:spLocks noGrp="1"/>
          </p:cNvSpPr>
          <p:nvPr>
            <p:ph type="body" idx="1"/>
          </p:nvPr>
        </p:nvSpPr>
        <p:spPr>
          <a:xfrm>
            <a:off x="457200" y="1516063"/>
            <a:ext cx="8077200" cy="4840287"/>
          </a:xfrm>
          <a:prstGeom prst="rect">
            <a:avLst/>
          </a:prstGeom>
          <a:noFill/>
          <a:ln>
            <a:noFill/>
          </a:ln>
        </p:spPr>
        <p:txBody>
          <a:bodyPr spcFirstLastPara="1" wrap="square" lIns="0" tIns="45700" rIns="91425" bIns="45700" anchor="t" anchorCtr="0">
            <a:normAutofit/>
          </a:bodyPr>
          <a:lstStyle/>
          <a:p>
            <a:pPr marL="285750" lvl="0" indent="-285750" algn="l" rtl="0">
              <a:lnSpc>
                <a:spcPct val="100000"/>
              </a:lnSpc>
              <a:spcBef>
                <a:spcPts val="0"/>
              </a:spcBef>
              <a:spcAft>
                <a:spcPts val="0"/>
              </a:spcAft>
              <a:buClr>
                <a:schemeClr val="dk1"/>
              </a:buClr>
              <a:buSzPts val="2000"/>
              <a:buFont typeface="Arial"/>
              <a:buChar char="•"/>
            </a:pPr>
            <a:r>
              <a:rPr lang="en-US" sz="2000"/>
              <a:t>Identify medical errors</a:t>
            </a:r>
            <a:endParaRPr/>
          </a:p>
          <a:p>
            <a:pPr marL="285750" lvl="0" indent="-285750" algn="l" rtl="0">
              <a:lnSpc>
                <a:spcPct val="100000"/>
              </a:lnSpc>
              <a:spcBef>
                <a:spcPts val="1000"/>
              </a:spcBef>
              <a:spcAft>
                <a:spcPts val="0"/>
              </a:spcAft>
              <a:buClr>
                <a:schemeClr val="dk1"/>
              </a:buClr>
              <a:buSzPts val="2000"/>
              <a:buFont typeface="Arial"/>
              <a:buChar char="•"/>
            </a:pPr>
            <a:r>
              <a:rPr lang="en-US" sz="2000"/>
              <a:t>Improve patient care by implementing preventative strategies for further errors</a:t>
            </a:r>
            <a:endParaRPr/>
          </a:p>
          <a:p>
            <a:pPr marL="285750" lvl="0" indent="-285750" algn="l" rtl="0">
              <a:lnSpc>
                <a:spcPct val="100000"/>
              </a:lnSpc>
              <a:spcBef>
                <a:spcPts val="1000"/>
              </a:spcBef>
              <a:spcAft>
                <a:spcPts val="0"/>
              </a:spcAft>
              <a:buClr>
                <a:schemeClr val="dk1"/>
              </a:buClr>
              <a:buSzPts val="2000"/>
              <a:buFont typeface="Arial"/>
              <a:buChar char="•"/>
            </a:pPr>
            <a:r>
              <a:rPr lang="en-US" sz="2000"/>
              <a:t>Review medical literature related to medical errors and medico-legal issues</a:t>
            </a:r>
            <a:endParaRPr/>
          </a:p>
          <a:p>
            <a:pPr marL="285750" lvl="0" indent="-285750" algn="l" rtl="0">
              <a:lnSpc>
                <a:spcPct val="100000"/>
              </a:lnSpc>
              <a:spcBef>
                <a:spcPts val="1000"/>
              </a:spcBef>
              <a:spcAft>
                <a:spcPts val="0"/>
              </a:spcAft>
              <a:buClr>
                <a:schemeClr val="dk1"/>
              </a:buClr>
              <a:buSzPts val="2000"/>
              <a:buFont typeface="Arial"/>
              <a:buChar char="•"/>
            </a:pPr>
            <a:r>
              <a:rPr lang="en-US" sz="2000"/>
              <a:t>Highlight opportunities for research in Quality Improvement</a:t>
            </a:r>
            <a:endParaRPr/>
          </a:p>
          <a:p>
            <a:pPr marL="285750" lvl="0" indent="-285750" algn="l" rtl="0">
              <a:lnSpc>
                <a:spcPct val="100000"/>
              </a:lnSpc>
              <a:spcBef>
                <a:spcPts val="1000"/>
              </a:spcBef>
              <a:spcAft>
                <a:spcPts val="0"/>
              </a:spcAft>
              <a:buClr>
                <a:schemeClr val="dk1"/>
              </a:buClr>
              <a:buSzPts val="2000"/>
              <a:buFont typeface="Arial"/>
              <a:buChar char="•"/>
            </a:pPr>
            <a:r>
              <a:rPr lang="en-US" sz="2000"/>
              <a:t>Ottawa M&amp;M model</a:t>
            </a:r>
            <a:endParaRPr/>
          </a:p>
          <a:p>
            <a:pPr marL="285750" lvl="0" indent="-285750" algn="l" rtl="0">
              <a:lnSpc>
                <a:spcPct val="100000"/>
              </a:lnSpc>
              <a:spcBef>
                <a:spcPts val="1000"/>
              </a:spcBef>
              <a:spcAft>
                <a:spcPts val="0"/>
              </a:spcAft>
              <a:buClr>
                <a:schemeClr val="dk1"/>
              </a:buClr>
              <a:buSzPts val="2000"/>
              <a:buFont typeface="Arial"/>
              <a:buChar char="•"/>
            </a:pPr>
            <a:r>
              <a:rPr lang="en-US" sz="2000"/>
              <a:t>Section 51 of the Evidence Act</a:t>
            </a:r>
            <a:endParaRPr/>
          </a:p>
          <a:p>
            <a:pPr marL="285750" lvl="0" indent="-285750" algn="l" rtl="0">
              <a:lnSpc>
                <a:spcPct val="100000"/>
              </a:lnSpc>
              <a:spcBef>
                <a:spcPts val="1000"/>
              </a:spcBef>
              <a:spcAft>
                <a:spcPts val="0"/>
              </a:spcAft>
              <a:buClr>
                <a:schemeClr val="dk1"/>
              </a:buClr>
              <a:buSzPts val="2000"/>
              <a:buFont typeface="Arial"/>
              <a:buChar char="•"/>
            </a:pPr>
            <a:r>
              <a:rPr lang="en-US" sz="2000"/>
              <a:t>The Morbidity and Mortality Committee  consists of the Nurse Practitioner Department Head, all Providence Health Care Nurse Practitioners and is lead by the members of the Quality Committee</a:t>
            </a:r>
            <a:endParaRPr/>
          </a:p>
          <a:p>
            <a:pPr marL="285750" lvl="0" indent="-285750" algn="l" rtl="0">
              <a:lnSpc>
                <a:spcPct val="100000"/>
              </a:lnSpc>
              <a:spcBef>
                <a:spcPts val="1000"/>
              </a:spcBef>
              <a:spcAft>
                <a:spcPts val="0"/>
              </a:spcAft>
              <a:buClr>
                <a:schemeClr val="dk1"/>
              </a:buClr>
              <a:buSzPts val="2000"/>
              <a:buFont typeface="Arial"/>
              <a:buChar char="•"/>
            </a:pPr>
            <a:r>
              <a:rPr lang="en-US" sz="2000"/>
              <a:t>2 cases presented since 2020</a:t>
            </a:r>
            <a:endParaRPr/>
          </a:p>
          <a:p>
            <a:pPr marL="285750" lvl="0" indent="-158750" algn="l" rtl="0">
              <a:lnSpc>
                <a:spcPct val="100000"/>
              </a:lnSpc>
              <a:spcBef>
                <a:spcPts val="1000"/>
              </a:spcBef>
              <a:spcAft>
                <a:spcPts val="0"/>
              </a:spcAft>
              <a:buClr>
                <a:schemeClr val="dk1"/>
              </a:buClr>
              <a:buSzPts val="2000"/>
              <a:buFont typeface="Arial"/>
              <a:buNone/>
            </a:pPr>
            <a:endParaRPr sz="2000"/>
          </a:p>
          <a:p>
            <a:pPr marL="285750" lvl="0" indent="-158750" algn="l" rtl="0">
              <a:lnSpc>
                <a:spcPct val="100000"/>
              </a:lnSpc>
              <a:spcBef>
                <a:spcPts val="1000"/>
              </a:spcBef>
              <a:spcAft>
                <a:spcPts val="0"/>
              </a:spcAft>
              <a:buClr>
                <a:schemeClr val="dk1"/>
              </a:buClr>
              <a:buSzPts val="2000"/>
              <a:buFont typeface="Arial"/>
              <a:buNone/>
            </a:pPr>
            <a:endParaRPr sz="2000"/>
          </a:p>
          <a:p>
            <a:pPr marL="0" lvl="0" indent="0" algn="l" rtl="0">
              <a:lnSpc>
                <a:spcPct val="100000"/>
              </a:lnSpc>
              <a:spcBef>
                <a:spcPts val="960"/>
              </a:spcBef>
              <a:spcAft>
                <a:spcPts val="0"/>
              </a:spcAft>
              <a:buSzPts val="140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4"/>
          <p:cNvSpPr txBox="1">
            <a:spLocks noGrp="1"/>
          </p:cNvSpPr>
          <p:nvPr>
            <p:ph type="title"/>
          </p:nvPr>
        </p:nvSpPr>
        <p:spPr>
          <a:xfrm>
            <a:off x="482600" y="188144"/>
            <a:ext cx="7877631" cy="742855"/>
          </a:xfrm>
          <a:prstGeom prst="rect">
            <a:avLst/>
          </a:prstGeom>
          <a:noFill/>
          <a:ln>
            <a:noFill/>
          </a:ln>
        </p:spPr>
        <p:txBody>
          <a:bodyPr spcFirstLastPara="1" wrap="square" lIns="0" tIns="45700" rIns="108000" bIns="46800" anchor="b" anchorCtr="0">
            <a:normAutofit/>
          </a:bodyPr>
          <a:lstStyle/>
          <a:p>
            <a:pPr marL="0" lvl="0" indent="0" algn="l" rtl="0">
              <a:lnSpc>
                <a:spcPct val="100000"/>
              </a:lnSpc>
              <a:spcBef>
                <a:spcPts val="0"/>
              </a:spcBef>
              <a:spcAft>
                <a:spcPts val="0"/>
              </a:spcAft>
              <a:buSzPts val="1400"/>
              <a:buNone/>
            </a:pPr>
            <a:r>
              <a:rPr lang="en-US"/>
              <a:t>COMMITTEE WORK</a:t>
            </a:r>
            <a:endParaRPr/>
          </a:p>
        </p:txBody>
      </p:sp>
      <p:graphicFrame>
        <p:nvGraphicFramePr>
          <p:cNvPr id="509" name="Google Shape;509;p4"/>
          <p:cNvGraphicFramePr/>
          <p:nvPr/>
        </p:nvGraphicFramePr>
        <p:xfrm>
          <a:off x="457200" y="1342667"/>
          <a:ext cx="8170325" cy="4298700"/>
        </p:xfrm>
        <a:graphic>
          <a:graphicData uri="http://schemas.openxmlformats.org/drawingml/2006/table">
            <a:tbl>
              <a:tblPr firstRow="1" bandRow="1">
                <a:noFill/>
                <a:tableStyleId>{EA9BA95C-E9DF-4D0A-9AB5-8B954D6E2921}</a:tableStyleId>
              </a:tblPr>
              <a:tblGrid>
                <a:gridCol w="3962400">
                  <a:extLst>
                    <a:ext uri="{9D8B030D-6E8A-4147-A177-3AD203B41FA5}">
                      <a16:colId xmlns:a16="http://schemas.microsoft.com/office/drawing/2014/main" val="20000"/>
                    </a:ext>
                  </a:extLst>
                </a:gridCol>
                <a:gridCol w="4207925">
                  <a:extLst>
                    <a:ext uri="{9D8B030D-6E8A-4147-A177-3AD203B41FA5}">
                      <a16:colId xmlns:a16="http://schemas.microsoft.com/office/drawing/2014/main" val="20001"/>
                    </a:ext>
                  </a:extLst>
                </a:gridCol>
              </a:tblGrid>
              <a:tr h="370850">
                <a:tc gridSpan="2">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3927850">
                <a:tc>
                  <a:txBody>
                    <a:bodyPr/>
                    <a:lstStyle/>
                    <a:p>
                      <a:pPr marL="285750" marR="0" lvl="0" indent="-285750" algn="l" rtl="0">
                        <a:lnSpc>
                          <a:spcPct val="100000"/>
                        </a:lnSpc>
                        <a:spcBef>
                          <a:spcPts val="0"/>
                        </a:spcBef>
                        <a:spcAft>
                          <a:spcPts val="0"/>
                        </a:spcAft>
                        <a:buClr>
                          <a:srgbClr val="000000"/>
                        </a:buClr>
                        <a:buSzPts val="1400"/>
                        <a:buFont typeface="Arial"/>
                        <a:buChar char="•"/>
                      </a:pPr>
                      <a:r>
                        <a:rPr lang="en-US" sz="1400" u="none" strike="noStrike" cap="none"/>
                        <a:t>ACE QI group</a:t>
                      </a:r>
                      <a:endParaRPr/>
                    </a:p>
                    <a:p>
                      <a:pPr marL="285750" marR="0" lvl="0" indent="-285750" algn="l" rtl="0">
                        <a:lnSpc>
                          <a:spcPct val="100000"/>
                        </a:lnSpc>
                        <a:spcBef>
                          <a:spcPts val="0"/>
                        </a:spcBef>
                        <a:spcAft>
                          <a:spcPts val="0"/>
                        </a:spcAft>
                        <a:buClr>
                          <a:srgbClr val="000000"/>
                        </a:buClr>
                        <a:buSzPts val="1400"/>
                        <a:buFont typeface="Arial"/>
                        <a:buChar char="•"/>
                      </a:pPr>
                      <a:r>
                        <a:rPr lang="en-US" sz="1400" u="none" strike="noStrike" cap="none"/>
                        <a:t>Partnerships Pillar</a:t>
                      </a:r>
                      <a:endParaRPr/>
                    </a:p>
                    <a:p>
                      <a:pPr marL="285750" marR="0" lvl="0" indent="-285750" algn="l" rtl="0">
                        <a:lnSpc>
                          <a:spcPct val="100000"/>
                        </a:lnSpc>
                        <a:spcBef>
                          <a:spcPts val="0"/>
                        </a:spcBef>
                        <a:spcAft>
                          <a:spcPts val="0"/>
                        </a:spcAft>
                        <a:buClr>
                          <a:srgbClr val="000000"/>
                        </a:buClr>
                        <a:buSzPts val="1400"/>
                        <a:buFont typeface="Arial"/>
                        <a:buChar char="•"/>
                      </a:pPr>
                      <a:r>
                        <a:rPr lang="en-US" sz="1400" u="none" strike="noStrike" cap="none"/>
                        <a:t>PC3 initiative/group</a:t>
                      </a:r>
                      <a:endParaRPr/>
                    </a:p>
                    <a:p>
                      <a:pPr marL="285750" marR="0" lvl="0" indent="-285750" algn="l" rtl="0">
                        <a:lnSpc>
                          <a:spcPct val="100000"/>
                        </a:lnSpc>
                        <a:spcBef>
                          <a:spcPts val="0"/>
                        </a:spcBef>
                        <a:spcAft>
                          <a:spcPts val="0"/>
                        </a:spcAft>
                        <a:buClr>
                          <a:srgbClr val="000000"/>
                        </a:buClr>
                        <a:buSzPts val="1400"/>
                        <a:buFont typeface="Arial"/>
                        <a:buChar char="•"/>
                      </a:pPr>
                      <a:r>
                        <a:rPr lang="en-US" sz="1400" u="none" strike="noStrike" cap="none"/>
                        <a:t>PHC UBC research ethics board</a:t>
                      </a:r>
                      <a:endParaRPr/>
                    </a:p>
                    <a:p>
                      <a:pPr marL="285750" marR="0" lvl="0" indent="-285750" algn="l" rtl="0">
                        <a:lnSpc>
                          <a:spcPct val="100000"/>
                        </a:lnSpc>
                        <a:spcBef>
                          <a:spcPts val="0"/>
                        </a:spcBef>
                        <a:spcAft>
                          <a:spcPts val="0"/>
                        </a:spcAft>
                        <a:buClr>
                          <a:srgbClr val="000000"/>
                        </a:buClr>
                        <a:buSzPts val="1400"/>
                        <a:buFont typeface="Arial"/>
                        <a:buChar char="•"/>
                      </a:pPr>
                      <a:r>
                        <a:rPr lang="en-US" sz="1400" u="none" strike="noStrike" cap="none"/>
                        <a:t>Learning from every death committee</a:t>
                      </a:r>
                      <a:endParaRPr/>
                    </a:p>
                    <a:p>
                      <a:pPr marL="285750" marR="0" lvl="0" indent="-285750" algn="l" rtl="0">
                        <a:lnSpc>
                          <a:spcPct val="100000"/>
                        </a:lnSpc>
                        <a:spcBef>
                          <a:spcPts val="0"/>
                        </a:spcBef>
                        <a:spcAft>
                          <a:spcPts val="0"/>
                        </a:spcAft>
                        <a:buClr>
                          <a:srgbClr val="000000"/>
                        </a:buClr>
                        <a:buSzPts val="1400"/>
                        <a:buFont typeface="Arial"/>
                        <a:buChar char="•"/>
                      </a:pPr>
                      <a:r>
                        <a:rPr lang="en-US" sz="1400" u="none" strike="noStrike" cap="none"/>
                        <a:t>Heart center leadership team</a:t>
                      </a:r>
                      <a:endParaRPr/>
                    </a:p>
                    <a:p>
                      <a:pPr marL="285750" marR="0" lvl="0" indent="-285750" algn="l" rtl="0">
                        <a:lnSpc>
                          <a:spcPct val="100000"/>
                        </a:lnSpc>
                        <a:spcBef>
                          <a:spcPts val="0"/>
                        </a:spcBef>
                        <a:spcAft>
                          <a:spcPts val="0"/>
                        </a:spcAft>
                        <a:buClr>
                          <a:srgbClr val="000000"/>
                        </a:buClr>
                        <a:buSzPts val="1400"/>
                        <a:buFont typeface="Arial"/>
                        <a:buChar char="•"/>
                      </a:pPr>
                      <a:r>
                        <a:rPr lang="en-US" sz="1400" u="none" strike="noStrike" cap="none"/>
                        <a:t>EP M&amp;M committee</a:t>
                      </a:r>
                      <a:endParaRPr/>
                    </a:p>
                    <a:p>
                      <a:pPr marL="285750" marR="0" lvl="0" indent="-285750" algn="l" rtl="0">
                        <a:lnSpc>
                          <a:spcPct val="100000"/>
                        </a:lnSpc>
                        <a:spcBef>
                          <a:spcPts val="0"/>
                        </a:spcBef>
                        <a:spcAft>
                          <a:spcPts val="0"/>
                        </a:spcAft>
                        <a:buClr>
                          <a:srgbClr val="000000"/>
                        </a:buClr>
                        <a:buSzPts val="1400"/>
                        <a:buFont typeface="Arial"/>
                        <a:buChar char="•"/>
                      </a:pPr>
                      <a:r>
                        <a:rPr lang="en-US" sz="1400" u="none" strike="noStrike" cap="none"/>
                        <a:t>Transfusion Medicine Committee</a:t>
                      </a:r>
                      <a:endParaRPr/>
                    </a:p>
                    <a:p>
                      <a:pPr marL="285750" marR="0" lvl="0" indent="-285750" algn="l" rtl="0">
                        <a:lnSpc>
                          <a:spcPct val="100000"/>
                        </a:lnSpc>
                        <a:spcBef>
                          <a:spcPts val="0"/>
                        </a:spcBef>
                        <a:spcAft>
                          <a:spcPts val="0"/>
                        </a:spcAft>
                        <a:buClr>
                          <a:srgbClr val="000000"/>
                        </a:buClr>
                        <a:buSzPts val="1400"/>
                        <a:buFont typeface="Arial"/>
                        <a:buChar char="•"/>
                      </a:pPr>
                      <a:r>
                        <a:rPr lang="en-US" sz="1400" u="none" strike="noStrike" cap="none"/>
                        <a:t>The NSP Ambulatory Committee</a:t>
                      </a:r>
                      <a:endParaRPr/>
                    </a:p>
                    <a:p>
                      <a:pPr marL="285750" marR="0" lvl="0" indent="-285750" algn="l" rtl="0">
                        <a:lnSpc>
                          <a:spcPct val="100000"/>
                        </a:lnSpc>
                        <a:spcBef>
                          <a:spcPts val="0"/>
                        </a:spcBef>
                        <a:spcAft>
                          <a:spcPts val="0"/>
                        </a:spcAft>
                        <a:buClr>
                          <a:srgbClr val="000000"/>
                        </a:buClr>
                        <a:buSzPts val="1400"/>
                        <a:buFont typeface="Arial"/>
                        <a:buChar char="•"/>
                      </a:pPr>
                      <a:r>
                        <a:rPr lang="en-US" sz="1400" u="none" strike="noStrike" cap="none"/>
                        <a:t>Hemodialysis Clinical Practice Group Hemodialysis Leadership Committee</a:t>
                      </a:r>
                      <a:endParaRPr/>
                    </a:p>
                    <a:p>
                      <a:pPr marL="285750" marR="0" lvl="0" indent="-285750" algn="l" rtl="0">
                        <a:lnSpc>
                          <a:spcPct val="100000"/>
                        </a:lnSpc>
                        <a:spcBef>
                          <a:spcPts val="0"/>
                        </a:spcBef>
                        <a:spcAft>
                          <a:spcPts val="0"/>
                        </a:spcAft>
                        <a:buClr>
                          <a:srgbClr val="000000"/>
                        </a:buClr>
                        <a:buSzPts val="1400"/>
                        <a:buFont typeface="Arial"/>
                        <a:buChar char="•"/>
                      </a:pPr>
                      <a:r>
                        <a:rPr lang="en-US" sz="1400" u="none" strike="noStrike" cap="none"/>
                        <a:t>PHC Alphabet committee</a:t>
                      </a:r>
                      <a:endParaRPr/>
                    </a:p>
                    <a:p>
                      <a:pPr marL="285750" marR="0" lvl="0" indent="-285750" algn="l" rtl="0">
                        <a:lnSpc>
                          <a:spcPct val="100000"/>
                        </a:lnSpc>
                        <a:spcBef>
                          <a:spcPts val="0"/>
                        </a:spcBef>
                        <a:spcAft>
                          <a:spcPts val="0"/>
                        </a:spcAft>
                        <a:buClr>
                          <a:srgbClr val="000000"/>
                        </a:buClr>
                        <a:buSzPts val="1400"/>
                        <a:buFont typeface="Arial"/>
                        <a:buChar char="•"/>
                      </a:pPr>
                      <a:r>
                        <a:rPr lang="en-US" sz="1400" u="none" strike="noStrike" cap="none"/>
                        <a:t>Primary Care &amp; Community Connectedness (PC3) Advisory Group </a:t>
                      </a:r>
                      <a:endParaRPr/>
                    </a:p>
                  </a:txBody>
                  <a:tcPr marL="91450" marR="91450" marT="45725" marB="45725"/>
                </a:tc>
                <a:tc>
                  <a:txBody>
                    <a:bodyPr/>
                    <a:lstStyle/>
                    <a:p>
                      <a:pPr marL="285750" marR="0" lvl="0" indent="-285750" algn="l" rtl="0">
                        <a:lnSpc>
                          <a:spcPct val="100000"/>
                        </a:lnSpc>
                        <a:spcBef>
                          <a:spcPts val="0"/>
                        </a:spcBef>
                        <a:spcAft>
                          <a:spcPts val="0"/>
                        </a:spcAft>
                        <a:buClr>
                          <a:srgbClr val="000000"/>
                        </a:buClr>
                        <a:buSzPts val="1400"/>
                        <a:buFont typeface="Arial"/>
                        <a:buChar char="•"/>
                      </a:pPr>
                      <a:r>
                        <a:rPr lang="en-US" sz="1400" u="none" strike="noStrike" cap="none"/>
                        <a:t>Primary Care Representation on the Substance Use and Addiction Program working group</a:t>
                      </a:r>
                      <a:endParaRPr/>
                    </a:p>
                    <a:p>
                      <a:pPr marL="285750" marR="0" lvl="0" indent="-285750" algn="l" rtl="0">
                        <a:lnSpc>
                          <a:spcPct val="100000"/>
                        </a:lnSpc>
                        <a:spcBef>
                          <a:spcPts val="0"/>
                        </a:spcBef>
                        <a:spcAft>
                          <a:spcPts val="0"/>
                        </a:spcAft>
                        <a:buClr>
                          <a:srgbClr val="000000"/>
                        </a:buClr>
                        <a:buSzPts val="1400"/>
                        <a:buFont typeface="Arial"/>
                        <a:buChar char="•"/>
                      </a:pPr>
                      <a:r>
                        <a:rPr lang="en-US" sz="1400" u="none" strike="noStrike" cap="none"/>
                        <a:t>Foundry's trauma working group</a:t>
                      </a:r>
                      <a:endParaRPr/>
                    </a:p>
                    <a:p>
                      <a:pPr marL="285750" marR="0" lvl="0" indent="-285750" algn="l" rtl="0">
                        <a:lnSpc>
                          <a:spcPct val="100000"/>
                        </a:lnSpc>
                        <a:spcBef>
                          <a:spcPts val="0"/>
                        </a:spcBef>
                        <a:spcAft>
                          <a:spcPts val="0"/>
                        </a:spcAft>
                        <a:buClr>
                          <a:srgbClr val="000000"/>
                        </a:buClr>
                        <a:buSzPts val="1400"/>
                        <a:buFont typeface="Arial"/>
                        <a:buChar char="•"/>
                      </a:pPr>
                      <a:r>
                        <a:rPr lang="en-US" sz="1400" u="none" strike="noStrike" cap="none"/>
                        <a:t>P and T committee</a:t>
                      </a:r>
                      <a:endParaRPr/>
                    </a:p>
                    <a:p>
                      <a:pPr marL="285750" marR="0" lvl="0" indent="-285750" algn="l" rtl="0">
                        <a:lnSpc>
                          <a:spcPct val="100000"/>
                        </a:lnSpc>
                        <a:spcBef>
                          <a:spcPts val="0"/>
                        </a:spcBef>
                        <a:spcAft>
                          <a:spcPts val="0"/>
                        </a:spcAft>
                        <a:buClr>
                          <a:srgbClr val="000000"/>
                        </a:buClr>
                        <a:buSzPts val="1400"/>
                        <a:buFont typeface="Arial"/>
                        <a:buChar char="•"/>
                      </a:pPr>
                      <a:r>
                        <a:rPr lang="en-US" sz="1400" u="none" strike="noStrike" cap="none"/>
                        <a:t>Primary Care Leadership</a:t>
                      </a:r>
                      <a:endParaRPr/>
                    </a:p>
                    <a:p>
                      <a:pPr marL="285750" marR="0" lvl="0" indent="-285750" algn="l" rtl="0">
                        <a:lnSpc>
                          <a:spcPct val="100000"/>
                        </a:lnSpc>
                        <a:spcBef>
                          <a:spcPts val="0"/>
                        </a:spcBef>
                        <a:spcAft>
                          <a:spcPts val="0"/>
                        </a:spcAft>
                        <a:buClr>
                          <a:srgbClr val="000000"/>
                        </a:buClr>
                        <a:buSzPts val="1400"/>
                        <a:buFont typeface="Arial"/>
                        <a:buChar char="•"/>
                      </a:pPr>
                      <a:r>
                        <a:rPr lang="en-US" sz="1400" u="none" strike="noStrike" cap="none"/>
                        <a:t>OH&amp;S JOSHC committee</a:t>
                      </a:r>
                      <a:endParaRPr/>
                    </a:p>
                    <a:p>
                      <a:pPr marL="285750" marR="0" lvl="0" indent="-285750" algn="l" rtl="0">
                        <a:lnSpc>
                          <a:spcPct val="100000"/>
                        </a:lnSpc>
                        <a:spcBef>
                          <a:spcPts val="0"/>
                        </a:spcBef>
                        <a:spcAft>
                          <a:spcPts val="0"/>
                        </a:spcAft>
                        <a:buClr>
                          <a:srgbClr val="000000"/>
                        </a:buClr>
                        <a:buSzPts val="1400"/>
                        <a:buFont typeface="Arial"/>
                        <a:buChar char="•"/>
                      </a:pPr>
                      <a:r>
                        <a:rPr lang="en-US" sz="1400" u="none" strike="noStrike" cap="none"/>
                        <a:t>Indigenous Wellness and Reconciliation Committee</a:t>
                      </a:r>
                      <a:endParaRPr/>
                    </a:p>
                    <a:p>
                      <a:pPr marL="285750" marR="0" lvl="0" indent="-285750" algn="l" rtl="0">
                        <a:lnSpc>
                          <a:spcPct val="100000"/>
                        </a:lnSpc>
                        <a:spcBef>
                          <a:spcPts val="0"/>
                        </a:spcBef>
                        <a:spcAft>
                          <a:spcPts val="0"/>
                        </a:spcAft>
                        <a:buClr>
                          <a:srgbClr val="000000"/>
                        </a:buClr>
                        <a:buSzPts val="1400"/>
                        <a:buFont typeface="Arial"/>
                        <a:buChar char="•"/>
                      </a:pPr>
                      <a:r>
                        <a:rPr lang="en-US" sz="1400" u="none" strike="noStrike" cap="none"/>
                        <a:t>ACE Unit QI group</a:t>
                      </a:r>
                      <a:endParaRPr/>
                    </a:p>
                    <a:p>
                      <a:pPr marL="285750" marR="0" lvl="0" indent="-285750" algn="l" rtl="0">
                        <a:lnSpc>
                          <a:spcPct val="100000"/>
                        </a:lnSpc>
                        <a:spcBef>
                          <a:spcPts val="0"/>
                        </a:spcBef>
                        <a:spcAft>
                          <a:spcPts val="0"/>
                        </a:spcAft>
                        <a:buClr>
                          <a:srgbClr val="000000"/>
                        </a:buClr>
                        <a:buSzPts val="1400"/>
                        <a:buFont typeface="Arial"/>
                        <a:buChar char="•"/>
                      </a:pPr>
                      <a:r>
                        <a:rPr lang="en-US" sz="1400" u="none" strike="noStrike" cap="none"/>
                        <a:t>PHC M&amp;M</a:t>
                      </a:r>
                      <a:endParaRPr/>
                    </a:p>
                    <a:p>
                      <a:pPr marL="285750" marR="0" lvl="0" indent="-285750" algn="l" rtl="0">
                        <a:lnSpc>
                          <a:spcPct val="100000"/>
                        </a:lnSpc>
                        <a:spcBef>
                          <a:spcPts val="0"/>
                        </a:spcBef>
                        <a:spcAft>
                          <a:spcPts val="0"/>
                        </a:spcAft>
                        <a:buClr>
                          <a:srgbClr val="000000"/>
                        </a:buClr>
                        <a:buSzPts val="1400"/>
                        <a:buFont typeface="Arial"/>
                        <a:buChar char="•"/>
                      </a:pPr>
                      <a:r>
                        <a:rPr lang="en-US" sz="1400" u="none" strike="noStrike" cap="none"/>
                        <a:t>Chair heart centre professional development committee </a:t>
                      </a:r>
                      <a:endParaRPr/>
                    </a:p>
                    <a:p>
                      <a:pPr marL="285750" marR="0" lvl="0" indent="-285750" algn="l" rtl="0">
                        <a:lnSpc>
                          <a:spcPct val="100000"/>
                        </a:lnSpc>
                        <a:spcBef>
                          <a:spcPts val="0"/>
                        </a:spcBef>
                        <a:spcAft>
                          <a:spcPts val="0"/>
                        </a:spcAft>
                        <a:buClr>
                          <a:srgbClr val="000000"/>
                        </a:buClr>
                        <a:buSzPts val="1400"/>
                        <a:buFont typeface="Arial"/>
                        <a:buChar char="•"/>
                      </a:pPr>
                      <a:r>
                        <a:rPr lang="en-US" sz="1400" u="none" strike="noStrike" cap="none"/>
                        <a:t>Heart centre quality committee</a:t>
                      </a:r>
                      <a:endParaRPr/>
                    </a:p>
                  </a:txBody>
                  <a:tcPr marL="91450" marR="91450" marT="45725" marB="45725"/>
                </a:tc>
                <a:extLst>
                  <a:ext uri="{0D108BD9-81ED-4DB2-BD59-A6C34878D82A}">
                    <a16:rowId xmlns:a16="http://schemas.microsoft.com/office/drawing/2014/main" val="10001"/>
                  </a:ext>
                </a:extLst>
              </a:tr>
            </a:tbl>
          </a:graphicData>
        </a:graphic>
      </p:graphicFrame>
      <p:sp>
        <p:nvSpPr>
          <p:cNvPr id="510" name="Google Shape;510;p4"/>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a:t>December 13, 2021</a:t>
            </a:r>
            <a:endParaRPr/>
          </a:p>
        </p:txBody>
      </p:sp>
      <p:sp>
        <p:nvSpPr>
          <p:cNvPr id="511" name="Google Shape;511;p4"/>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47"/>
          <p:cNvSpPr txBox="1">
            <a:spLocks noGrp="1"/>
          </p:cNvSpPr>
          <p:nvPr>
            <p:ph type="title"/>
          </p:nvPr>
        </p:nvSpPr>
        <p:spPr>
          <a:xfrm>
            <a:off x="482600" y="188144"/>
            <a:ext cx="7877631" cy="742855"/>
          </a:xfrm>
          <a:prstGeom prst="rect">
            <a:avLst/>
          </a:prstGeom>
          <a:noFill/>
          <a:ln>
            <a:noFill/>
          </a:ln>
        </p:spPr>
        <p:txBody>
          <a:bodyPr spcFirstLastPara="1" wrap="square" lIns="0" tIns="45700" rIns="108000" bIns="46800" anchor="b" anchorCtr="0">
            <a:normAutofit/>
          </a:bodyPr>
          <a:lstStyle/>
          <a:p>
            <a:pPr marL="0" lvl="0" indent="0" algn="l" rtl="0">
              <a:lnSpc>
                <a:spcPct val="100000"/>
              </a:lnSpc>
              <a:spcBef>
                <a:spcPts val="0"/>
              </a:spcBef>
              <a:spcAft>
                <a:spcPts val="0"/>
              </a:spcAft>
              <a:buSzPts val="1400"/>
              <a:buNone/>
            </a:pPr>
            <a:r>
              <a:rPr lang="en-US"/>
              <a:t>QUALITY, SAFETY &amp; VALUE PROJECTS</a:t>
            </a:r>
            <a:endParaRPr/>
          </a:p>
        </p:txBody>
      </p:sp>
      <p:sp>
        <p:nvSpPr>
          <p:cNvPr id="518" name="Google Shape;518;p47"/>
          <p:cNvSpPr txBox="1">
            <a:spLocks noGrp="1"/>
          </p:cNvSpPr>
          <p:nvPr>
            <p:ph type="body" idx="1"/>
          </p:nvPr>
        </p:nvSpPr>
        <p:spPr>
          <a:xfrm>
            <a:off x="245533" y="5173133"/>
            <a:ext cx="8720667" cy="1236134"/>
          </a:xfrm>
          <a:prstGeom prst="rect">
            <a:avLst/>
          </a:prstGeom>
          <a:noFill/>
          <a:ln w="12700" cap="flat" cmpd="sng">
            <a:solidFill>
              <a:srgbClr val="645550"/>
            </a:solidFill>
            <a:prstDash val="solid"/>
            <a:round/>
            <a:headEnd type="none" w="sm" len="sm"/>
            <a:tailEnd type="none" w="sm" len="sm"/>
          </a:ln>
        </p:spPr>
        <p:txBody>
          <a:bodyPr spcFirstLastPara="1" wrap="square" lIns="0" tIns="45700" rIns="91425" bIns="45700" anchor="t" anchorCtr="0">
            <a:noAutofit/>
          </a:bodyPr>
          <a:lstStyle/>
          <a:p>
            <a:pPr marL="457200" lvl="0" indent="-228600" algn="l" rtl="0">
              <a:lnSpc>
                <a:spcPct val="100000"/>
              </a:lnSpc>
              <a:spcBef>
                <a:spcPts val="360"/>
              </a:spcBef>
              <a:spcAft>
                <a:spcPts val="0"/>
              </a:spcAft>
              <a:buSzPts val="1400"/>
              <a:buNone/>
            </a:pPr>
            <a:r>
              <a:rPr lang="en-US"/>
              <a:t>Overall , the simplified foot screening tool was identified as a relatively easy to use tool in practice and one that detected abnormal findings. The integration of this tool into the electronic health record could trigger foot screening notification to clinicians, requesting them to conduct the screen and then initiate a referral if findings were abnormal. </a:t>
            </a:r>
            <a:endParaRPr/>
          </a:p>
        </p:txBody>
      </p:sp>
      <p:sp>
        <p:nvSpPr>
          <p:cNvPr id="519" name="Google Shape;519;p47"/>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a:t>December 13, 2021</a:t>
            </a:r>
            <a:endParaRPr/>
          </a:p>
        </p:txBody>
      </p:sp>
      <p:sp>
        <p:nvSpPr>
          <p:cNvPr id="520" name="Google Shape;520;p47"/>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23</a:t>
            </a:fld>
            <a:endParaRPr/>
          </a:p>
        </p:txBody>
      </p:sp>
      <p:pic>
        <p:nvPicPr>
          <p:cNvPr id="521" name="Google Shape;521;p47"/>
          <p:cNvPicPr preferRelativeResize="0"/>
          <p:nvPr/>
        </p:nvPicPr>
        <p:blipFill rotWithShape="1">
          <a:blip r:embed="rId3">
            <a:alphaModFix/>
          </a:blip>
          <a:srcRect r="28240"/>
          <a:stretch/>
        </p:blipFill>
        <p:spPr>
          <a:xfrm>
            <a:off x="0" y="1541379"/>
            <a:ext cx="6053667" cy="342938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48"/>
          <p:cNvSpPr txBox="1">
            <a:spLocks noGrp="1"/>
          </p:cNvSpPr>
          <p:nvPr>
            <p:ph type="title"/>
          </p:nvPr>
        </p:nvSpPr>
        <p:spPr>
          <a:xfrm>
            <a:off x="482600" y="188144"/>
            <a:ext cx="7877631" cy="742855"/>
          </a:xfrm>
          <a:prstGeom prst="rect">
            <a:avLst/>
          </a:prstGeom>
          <a:noFill/>
          <a:ln>
            <a:noFill/>
          </a:ln>
        </p:spPr>
        <p:txBody>
          <a:bodyPr spcFirstLastPara="1" wrap="square" lIns="0" tIns="45700" rIns="108000" bIns="46800" anchor="b" anchorCtr="0">
            <a:normAutofit/>
          </a:bodyPr>
          <a:lstStyle/>
          <a:p>
            <a:pPr marL="0" lvl="0" indent="0" algn="l" rtl="0">
              <a:lnSpc>
                <a:spcPct val="100000"/>
              </a:lnSpc>
              <a:spcBef>
                <a:spcPts val="0"/>
              </a:spcBef>
              <a:spcAft>
                <a:spcPts val="0"/>
              </a:spcAft>
              <a:buSzPts val="1400"/>
              <a:buNone/>
            </a:pPr>
            <a:r>
              <a:rPr lang="en-US"/>
              <a:t>QUALITY, SAFETY &amp; VALUE PROJECTS</a:t>
            </a:r>
            <a:endParaRPr/>
          </a:p>
        </p:txBody>
      </p:sp>
      <p:sp>
        <p:nvSpPr>
          <p:cNvPr id="528" name="Google Shape;528;p48"/>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a:t>December 13, 2021</a:t>
            </a:r>
            <a:endParaRPr/>
          </a:p>
        </p:txBody>
      </p:sp>
      <p:sp>
        <p:nvSpPr>
          <p:cNvPr id="529" name="Google Shape;529;p48"/>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24</a:t>
            </a:fld>
            <a:endParaRPr/>
          </a:p>
        </p:txBody>
      </p:sp>
      <p:pic>
        <p:nvPicPr>
          <p:cNvPr id="530" name="Google Shape;530;p48"/>
          <p:cNvPicPr preferRelativeResize="0"/>
          <p:nvPr/>
        </p:nvPicPr>
        <p:blipFill rotWithShape="1">
          <a:blip r:embed="rId3">
            <a:alphaModFix/>
          </a:blip>
          <a:srcRect/>
          <a:stretch/>
        </p:blipFill>
        <p:spPr>
          <a:xfrm>
            <a:off x="598653" y="1544394"/>
            <a:ext cx="7872247" cy="498658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9"/>
          <p:cNvSpPr txBox="1">
            <a:spLocks noGrp="1"/>
          </p:cNvSpPr>
          <p:nvPr>
            <p:ph type="title"/>
          </p:nvPr>
        </p:nvSpPr>
        <p:spPr>
          <a:xfrm>
            <a:off x="482600" y="188144"/>
            <a:ext cx="7877631" cy="742855"/>
          </a:xfrm>
          <a:prstGeom prst="rect">
            <a:avLst/>
          </a:prstGeom>
          <a:noFill/>
          <a:ln>
            <a:noFill/>
          </a:ln>
        </p:spPr>
        <p:txBody>
          <a:bodyPr spcFirstLastPara="1" wrap="square" lIns="0" tIns="45700" rIns="108000" bIns="46800" anchor="b" anchorCtr="0">
            <a:normAutofit/>
          </a:bodyPr>
          <a:lstStyle/>
          <a:p>
            <a:pPr marL="0" lvl="0" indent="0" algn="l" rtl="0">
              <a:lnSpc>
                <a:spcPct val="100000"/>
              </a:lnSpc>
              <a:spcBef>
                <a:spcPts val="0"/>
              </a:spcBef>
              <a:spcAft>
                <a:spcPts val="0"/>
              </a:spcAft>
              <a:buSzPts val="1400"/>
              <a:buNone/>
            </a:pPr>
            <a:r>
              <a:rPr lang="en-US"/>
              <a:t>QUALITY, SAFETY &amp; VALUE PROJECTS</a:t>
            </a:r>
            <a:endParaRPr/>
          </a:p>
        </p:txBody>
      </p:sp>
      <p:sp>
        <p:nvSpPr>
          <p:cNvPr id="537" name="Google Shape;537;p49"/>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a:t>December 13, 2021</a:t>
            </a:r>
            <a:endParaRPr/>
          </a:p>
        </p:txBody>
      </p:sp>
      <p:sp>
        <p:nvSpPr>
          <p:cNvPr id="538" name="Google Shape;538;p49"/>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25</a:t>
            </a:fld>
            <a:endParaRPr/>
          </a:p>
        </p:txBody>
      </p:sp>
      <p:pic>
        <p:nvPicPr>
          <p:cNvPr id="539" name="Google Shape;539;p49"/>
          <p:cNvPicPr preferRelativeResize="0"/>
          <p:nvPr/>
        </p:nvPicPr>
        <p:blipFill rotWithShape="1">
          <a:blip r:embed="rId3">
            <a:alphaModFix/>
          </a:blip>
          <a:srcRect/>
          <a:stretch/>
        </p:blipFill>
        <p:spPr>
          <a:xfrm>
            <a:off x="2422635" y="1403637"/>
            <a:ext cx="6264165" cy="3490110"/>
          </a:xfrm>
          <a:prstGeom prst="rect">
            <a:avLst/>
          </a:prstGeom>
          <a:noFill/>
          <a:ln>
            <a:noFill/>
          </a:ln>
        </p:spPr>
      </p:pic>
      <p:pic>
        <p:nvPicPr>
          <p:cNvPr id="540" name="Google Shape;540;p49"/>
          <p:cNvPicPr preferRelativeResize="0"/>
          <p:nvPr/>
        </p:nvPicPr>
        <p:blipFill rotWithShape="1">
          <a:blip r:embed="rId4">
            <a:alphaModFix/>
          </a:blip>
          <a:srcRect/>
          <a:stretch/>
        </p:blipFill>
        <p:spPr>
          <a:xfrm>
            <a:off x="2344662" y="4992534"/>
            <a:ext cx="6721365" cy="141659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50"/>
          <p:cNvSpPr txBox="1">
            <a:spLocks noGrp="1"/>
          </p:cNvSpPr>
          <p:nvPr>
            <p:ph type="title"/>
          </p:nvPr>
        </p:nvSpPr>
        <p:spPr>
          <a:xfrm>
            <a:off x="482600" y="188144"/>
            <a:ext cx="7877631" cy="742855"/>
          </a:xfrm>
          <a:prstGeom prst="rect">
            <a:avLst/>
          </a:prstGeom>
          <a:noFill/>
          <a:ln>
            <a:noFill/>
          </a:ln>
        </p:spPr>
        <p:txBody>
          <a:bodyPr spcFirstLastPara="1" wrap="square" lIns="0" tIns="45700" rIns="108000" bIns="46800" anchor="b" anchorCtr="0">
            <a:normAutofit/>
          </a:bodyPr>
          <a:lstStyle/>
          <a:p>
            <a:pPr marL="0" lvl="0" indent="0" algn="l" rtl="0">
              <a:lnSpc>
                <a:spcPct val="100000"/>
              </a:lnSpc>
              <a:spcBef>
                <a:spcPts val="0"/>
              </a:spcBef>
              <a:spcAft>
                <a:spcPts val="0"/>
              </a:spcAft>
              <a:buSzPts val="1400"/>
              <a:buNone/>
            </a:pPr>
            <a:r>
              <a:rPr lang="en-US"/>
              <a:t>QUALITY, SAFETY &amp; VALUE PROJECTS</a:t>
            </a:r>
            <a:endParaRPr/>
          </a:p>
        </p:txBody>
      </p:sp>
      <p:sp>
        <p:nvSpPr>
          <p:cNvPr id="547" name="Google Shape;547;p50"/>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a:t>December 13, 2021</a:t>
            </a:r>
            <a:endParaRPr/>
          </a:p>
        </p:txBody>
      </p:sp>
      <p:sp>
        <p:nvSpPr>
          <p:cNvPr id="548" name="Google Shape;548;p50"/>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26</a:t>
            </a:fld>
            <a:endParaRPr/>
          </a:p>
        </p:txBody>
      </p:sp>
      <p:pic>
        <p:nvPicPr>
          <p:cNvPr id="549" name="Google Shape;549;p50"/>
          <p:cNvPicPr preferRelativeResize="0"/>
          <p:nvPr/>
        </p:nvPicPr>
        <p:blipFill rotWithShape="1">
          <a:blip r:embed="rId3">
            <a:alphaModFix/>
          </a:blip>
          <a:srcRect/>
          <a:stretch/>
        </p:blipFill>
        <p:spPr>
          <a:xfrm>
            <a:off x="2346202" y="1145628"/>
            <a:ext cx="6129516" cy="517514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51"/>
          <p:cNvSpPr txBox="1">
            <a:spLocks noGrp="1"/>
          </p:cNvSpPr>
          <p:nvPr>
            <p:ph type="title"/>
          </p:nvPr>
        </p:nvSpPr>
        <p:spPr>
          <a:xfrm>
            <a:off x="482600" y="188144"/>
            <a:ext cx="7877631" cy="742855"/>
          </a:xfrm>
          <a:prstGeom prst="rect">
            <a:avLst/>
          </a:prstGeom>
          <a:noFill/>
          <a:ln>
            <a:noFill/>
          </a:ln>
        </p:spPr>
        <p:txBody>
          <a:bodyPr spcFirstLastPara="1" wrap="square" lIns="0" tIns="45700" rIns="108000" bIns="46800" anchor="b" anchorCtr="0">
            <a:normAutofit/>
          </a:bodyPr>
          <a:lstStyle/>
          <a:p>
            <a:pPr marL="0" lvl="0" indent="0" algn="l" rtl="0">
              <a:lnSpc>
                <a:spcPct val="100000"/>
              </a:lnSpc>
              <a:spcBef>
                <a:spcPts val="0"/>
              </a:spcBef>
              <a:spcAft>
                <a:spcPts val="0"/>
              </a:spcAft>
              <a:buSzPts val="1400"/>
              <a:buNone/>
            </a:pPr>
            <a:r>
              <a:rPr lang="en-US"/>
              <a:t>QUALITY, SAFETY &amp; VALUE PROJECTS</a:t>
            </a:r>
            <a:endParaRPr/>
          </a:p>
        </p:txBody>
      </p:sp>
      <p:sp>
        <p:nvSpPr>
          <p:cNvPr id="555" name="Google Shape;555;p51"/>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a:t>December 13, 2021</a:t>
            </a:r>
            <a:endParaRPr/>
          </a:p>
        </p:txBody>
      </p:sp>
      <p:sp>
        <p:nvSpPr>
          <p:cNvPr id="556" name="Google Shape;556;p51"/>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27</a:t>
            </a:fld>
            <a:endParaRPr/>
          </a:p>
        </p:txBody>
      </p:sp>
      <p:pic>
        <p:nvPicPr>
          <p:cNvPr id="557" name="Google Shape;557;p51"/>
          <p:cNvPicPr preferRelativeResize="0"/>
          <p:nvPr/>
        </p:nvPicPr>
        <p:blipFill rotWithShape="1">
          <a:blip r:embed="rId3">
            <a:alphaModFix/>
          </a:blip>
          <a:srcRect/>
          <a:stretch/>
        </p:blipFill>
        <p:spPr>
          <a:xfrm>
            <a:off x="2606961" y="1219199"/>
            <a:ext cx="5648039" cy="3245145"/>
          </a:xfrm>
          <a:prstGeom prst="rect">
            <a:avLst/>
          </a:prstGeom>
          <a:noFill/>
          <a:ln>
            <a:noFill/>
          </a:ln>
        </p:spPr>
      </p:pic>
      <p:pic>
        <p:nvPicPr>
          <p:cNvPr id="558" name="Google Shape;558;p51"/>
          <p:cNvPicPr preferRelativeResize="0"/>
          <p:nvPr/>
        </p:nvPicPr>
        <p:blipFill rotWithShape="1">
          <a:blip r:embed="rId4">
            <a:alphaModFix/>
          </a:blip>
          <a:srcRect/>
          <a:stretch/>
        </p:blipFill>
        <p:spPr>
          <a:xfrm>
            <a:off x="2606961" y="4351768"/>
            <a:ext cx="5500873" cy="270736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52"/>
          <p:cNvSpPr txBox="1">
            <a:spLocks noGrp="1"/>
          </p:cNvSpPr>
          <p:nvPr>
            <p:ph type="title"/>
          </p:nvPr>
        </p:nvSpPr>
        <p:spPr>
          <a:xfrm>
            <a:off x="482600" y="188144"/>
            <a:ext cx="7877631" cy="742855"/>
          </a:xfrm>
          <a:prstGeom prst="rect">
            <a:avLst/>
          </a:prstGeom>
          <a:noFill/>
          <a:ln>
            <a:noFill/>
          </a:ln>
        </p:spPr>
        <p:txBody>
          <a:bodyPr spcFirstLastPara="1" wrap="square" lIns="0" tIns="45700" rIns="108000" bIns="46800" anchor="b" anchorCtr="0">
            <a:normAutofit/>
          </a:bodyPr>
          <a:lstStyle/>
          <a:p>
            <a:pPr marL="0" lvl="0" indent="0" algn="l" rtl="0">
              <a:lnSpc>
                <a:spcPct val="100000"/>
              </a:lnSpc>
              <a:spcBef>
                <a:spcPts val="0"/>
              </a:spcBef>
              <a:spcAft>
                <a:spcPts val="0"/>
              </a:spcAft>
              <a:buSzPts val="1400"/>
              <a:buNone/>
            </a:pPr>
            <a:r>
              <a:rPr lang="en-US"/>
              <a:t>QUALITY, SAFETY &amp; VALUE PROJECTS</a:t>
            </a:r>
            <a:endParaRPr/>
          </a:p>
        </p:txBody>
      </p:sp>
      <p:sp>
        <p:nvSpPr>
          <p:cNvPr id="564" name="Google Shape;564;p52"/>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a:t>December 13, 2021</a:t>
            </a:r>
            <a:endParaRPr/>
          </a:p>
        </p:txBody>
      </p:sp>
      <p:sp>
        <p:nvSpPr>
          <p:cNvPr id="565" name="Google Shape;565;p52"/>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28</a:t>
            </a:fld>
            <a:endParaRPr/>
          </a:p>
        </p:txBody>
      </p:sp>
      <p:pic>
        <p:nvPicPr>
          <p:cNvPr id="566" name="Google Shape;566;p52"/>
          <p:cNvPicPr preferRelativeResize="0"/>
          <p:nvPr/>
        </p:nvPicPr>
        <p:blipFill rotWithShape="1">
          <a:blip r:embed="rId3">
            <a:alphaModFix/>
          </a:blip>
          <a:srcRect/>
          <a:stretch/>
        </p:blipFill>
        <p:spPr>
          <a:xfrm>
            <a:off x="2750741" y="1282261"/>
            <a:ext cx="5609490" cy="501869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53"/>
          <p:cNvSpPr txBox="1">
            <a:spLocks noGrp="1"/>
          </p:cNvSpPr>
          <p:nvPr>
            <p:ph type="title"/>
          </p:nvPr>
        </p:nvSpPr>
        <p:spPr>
          <a:xfrm>
            <a:off x="482600" y="188144"/>
            <a:ext cx="7877631" cy="742855"/>
          </a:xfrm>
          <a:prstGeom prst="rect">
            <a:avLst/>
          </a:prstGeom>
          <a:noFill/>
          <a:ln>
            <a:noFill/>
          </a:ln>
        </p:spPr>
        <p:txBody>
          <a:bodyPr spcFirstLastPara="1" wrap="square" lIns="0" tIns="45700" rIns="108000" bIns="46800" anchor="b" anchorCtr="0">
            <a:normAutofit/>
          </a:bodyPr>
          <a:lstStyle/>
          <a:p>
            <a:pPr marL="0" lvl="0" indent="0" algn="l" rtl="0">
              <a:lnSpc>
                <a:spcPct val="100000"/>
              </a:lnSpc>
              <a:spcBef>
                <a:spcPts val="0"/>
              </a:spcBef>
              <a:spcAft>
                <a:spcPts val="0"/>
              </a:spcAft>
              <a:buSzPts val="1400"/>
              <a:buNone/>
            </a:pPr>
            <a:r>
              <a:rPr lang="en-US"/>
              <a:t>QUALITY, SAFETY &amp; VALUE PROJECTS</a:t>
            </a:r>
            <a:endParaRPr/>
          </a:p>
        </p:txBody>
      </p:sp>
      <p:sp>
        <p:nvSpPr>
          <p:cNvPr id="572" name="Google Shape;572;p53"/>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a:t>December 13, 2021</a:t>
            </a:r>
            <a:endParaRPr/>
          </a:p>
        </p:txBody>
      </p:sp>
      <p:sp>
        <p:nvSpPr>
          <p:cNvPr id="573" name="Google Shape;573;p53"/>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29</a:t>
            </a:fld>
            <a:endParaRPr/>
          </a:p>
        </p:txBody>
      </p:sp>
      <p:pic>
        <p:nvPicPr>
          <p:cNvPr id="574" name="Google Shape;574;p53"/>
          <p:cNvPicPr preferRelativeResize="0"/>
          <p:nvPr/>
        </p:nvPicPr>
        <p:blipFill rotWithShape="1">
          <a:blip r:embed="rId3">
            <a:alphaModFix/>
          </a:blip>
          <a:srcRect/>
          <a:stretch/>
        </p:blipFill>
        <p:spPr>
          <a:xfrm>
            <a:off x="1733831" y="1397875"/>
            <a:ext cx="7163176" cy="489782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
          <p:cNvSpPr txBox="1">
            <a:spLocks noGrp="1"/>
          </p:cNvSpPr>
          <p:nvPr>
            <p:ph type="title"/>
          </p:nvPr>
        </p:nvSpPr>
        <p:spPr>
          <a:xfrm>
            <a:off x="482600" y="188144"/>
            <a:ext cx="7877631" cy="742855"/>
          </a:xfrm>
          <a:prstGeom prst="rect">
            <a:avLst/>
          </a:prstGeom>
          <a:noFill/>
          <a:ln>
            <a:noFill/>
          </a:ln>
        </p:spPr>
        <p:txBody>
          <a:bodyPr spcFirstLastPara="1" wrap="square" lIns="0" tIns="45700" rIns="108000" bIns="46800" anchor="b" anchorCtr="0">
            <a:normAutofit/>
          </a:bodyPr>
          <a:lstStyle/>
          <a:p>
            <a:pPr marL="0" lvl="0" indent="0" algn="l" rtl="0">
              <a:lnSpc>
                <a:spcPct val="100000"/>
              </a:lnSpc>
              <a:spcBef>
                <a:spcPts val="0"/>
              </a:spcBef>
              <a:spcAft>
                <a:spcPts val="0"/>
              </a:spcAft>
              <a:buSzPts val="1400"/>
              <a:buNone/>
            </a:pPr>
            <a:r>
              <a:rPr lang="en-US"/>
              <a:t>OVERVIEW OF THE NURSE PRACTITIONER ROLE</a:t>
            </a:r>
            <a:endParaRPr/>
          </a:p>
        </p:txBody>
      </p:sp>
      <p:sp>
        <p:nvSpPr>
          <p:cNvPr id="323" name="Google Shape;323;p3"/>
          <p:cNvSpPr/>
          <p:nvPr/>
        </p:nvSpPr>
        <p:spPr>
          <a:xfrm>
            <a:off x="482600" y="1373174"/>
            <a:ext cx="8204200" cy="742855"/>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rgbClr val="000000"/>
              </a:buClr>
              <a:buSzPts val="1800"/>
              <a:buFont typeface="Arial"/>
              <a:buNone/>
            </a:pPr>
            <a:r>
              <a:rPr lang="en-US" sz="1800" b="0" i="0" u="none" strike="noStrike" cap="none" dirty="0">
                <a:solidFill>
                  <a:schemeClr val="lt1"/>
                </a:solidFill>
                <a:latin typeface="Candara"/>
                <a:ea typeface="Candara"/>
                <a:cs typeface="Candara"/>
                <a:sym typeface="Candara"/>
              </a:rPr>
              <a:t>Internationally</a:t>
            </a:r>
            <a:endParaRPr sz="1400" b="0" i="0" u="none" strike="noStrike" cap="none" dirty="0">
              <a:solidFill>
                <a:srgbClr val="000000"/>
              </a:solidFill>
              <a:latin typeface="Arial"/>
              <a:ea typeface="Arial"/>
              <a:cs typeface="Arial"/>
              <a:sym typeface="Arial"/>
            </a:endParaRPr>
          </a:p>
        </p:txBody>
      </p:sp>
      <p:sp>
        <p:nvSpPr>
          <p:cNvPr id="324" name="Google Shape;324;p3"/>
          <p:cNvSpPr/>
          <p:nvPr/>
        </p:nvSpPr>
        <p:spPr>
          <a:xfrm>
            <a:off x="469900" y="2191943"/>
            <a:ext cx="8204200" cy="534838"/>
          </a:xfrm>
          <a:prstGeom prst="rect">
            <a:avLst/>
          </a:prstGeom>
          <a:noFill/>
          <a:ln>
            <a:noFill/>
          </a:ln>
        </p:spPr>
        <p:txBody>
          <a:bodyPr spcFirstLastPara="1" wrap="square" lIns="91425" tIns="45700" rIns="91425" bIns="45700" anchor="t" anchorCtr="0">
            <a:noAutofit/>
          </a:bodyPr>
          <a:lstStyle/>
          <a:p>
            <a:pPr marL="114300" marR="0" lvl="1" indent="-114300" algn="l" rtl="0">
              <a:lnSpc>
                <a:spcPct val="75000"/>
              </a:lnSpc>
              <a:spcBef>
                <a:spcPts val="0"/>
              </a:spcBef>
              <a:spcAft>
                <a:spcPts val="0"/>
              </a:spcAft>
              <a:buClr>
                <a:schemeClr val="dk1"/>
              </a:buClr>
              <a:buSzPts val="1800"/>
              <a:buFont typeface="Candara"/>
              <a:buChar char="•"/>
            </a:pPr>
            <a:r>
              <a:rPr lang="en-US" sz="1800" b="0" i="0" u="none" strike="noStrike" cap="none" dirty="0">
                <a:solidFill>
                  <a:schemeClr val="dk1"/>
                </a:solidFill>
                <a:latin typeface="Candara"/>
                <a:ea typeface="Candara"/>
                <a:cs typeface="Candara"/>
                <a:sym typeface="Candara"/>
              </a:rPr>
              <a:t>Initiated in 1965 in the USA</a:t>
            </a:r>
            <a:endParaRPr sz="1400" b="0" i="0" u="none" strike="noStrike" cap="none" dirty="0">
              <a:solidFill>
                <a:srgbClr val="000000"/>
              </a:solidFill>
              <a:latin typeface="Arial"/>
              <a:ea typeface="Arial"/>
              <a:cs typeface="Arial"/>
              <a:sym typeface="Arial"/>
            </a:endParaRPr>
          </a:p>
          <a:p>
            <a:pPr marL="114300" marR="0" lvl="1" indent="-114300" algn="l" rtl="0">
              <a:lnSpc>
                <a:spcPct val="75000"/>
              </a:lnSpc>
              <a:spcBef>
                <a:spcPts val="360"/>
              </a:spcBef>
              <a:spcAft>
                <a:spcPts val="0"/>
              </a:spcAft>
              <a:buClr>
                <a:schemeClr val="dk1"/>
              </a:buClr>
              <a:buSzPts val="1800"/>
              <a:buFont typeface="Candara"/>
              <a:buChar char="•"/>
            </a:pPr>
            <a:r>
              <a:rPr lang="en-US" sz="1800" b="0" i="0" u="none" strike="noStrike" cap="none" dirty="0">
                <a:solidFill>
                  <a:schemeClr val="dk1"/>
                </a:solidFill>
                <a:latin typeface="Candara"/>
                <a:ea typeface="Candara"/>
                <a:cs typeface="Candara"/>
                <a:sym typeface="Candara"/>
              </a:rPr>
              <a:t>Introduced in Jamaica in the 1970’s</a:t>
            </a:r>
            <a:endParaRPr sz="1400" b="0" i="0" u="none" strike="noStrike" cap="none" dirty="0">
              <a:solidFill>
                <a:srgbClr val="000000"/>
              </a:solidFill>
              <a:latin typeface="Arial"/>
              <a:ea typeface="Arial"/>
              <a:cs typeface="Arial"/>
              <a:sym typeface="Arial"/>
            </a:endParaRPr>
          </a:p>
          <a:p>
            <a:pPr marL="114300" marR="0" lvl="1" indent="-114300" algn="l" rtl="0">
              <a:lnSpc>
                <a:spcPct val="75000"/>
              </a:lnSpc>
              <a:spcBef>
                <a:spcPts val="360"/>
              </a:spcBef>
              <a:spcAft>
                <a:spcPts val="0"/>
              </a:spcAft>
              <a:buClr>
                <a:schemeClr val="dk1"/>
              </a:buClr>
              <a:buSzPts val="1800"/>
              <a:buFont typeface="Candara"/>
              <a:buChar char="•"/>
            </a:pPr>
            <a:r>
              <a:rPr lang="en-US" sz="1800" b="0" i="0" u="none" strike="noStrike" cap="none" dirty="0">
                <a:solidFill>
                  <a:schemeClr val="dk1"/>
                </a:solidFill>
                <a:latin typeface="Candara"/>
                <a:ea typeface="Candara"/>
                <a:cs typeface="Candara"/>
                <a:sym typeface="Candara"/>
              </a:rPr>
              <a:t>Followed by Botswana, the UK in the 1980’s and many other countries since (Australia, New Zealand, The Netherlands, Finland)</a:t>
            </a:r>
            <a:endParaRPr sz="1400" b="0" i="0" u="none" strike="noStrike" cap="none" dirty="0">
              <a:solidFill>
                <a:srgbClr val="000000"/>
              </a:solidFill>
              <a:latin typeface="Arial"/>
              <a:ea typeface="Arial"/>
              <a:cs typeface="Arial"/>
              <a:sym typeface="Arial"/>
            </a:endParaRPr>
          </a:p>
        </p:txBody>
      </p:sp>
      <p:sp>
        <p:nvSpPr>
          <p:cNvPr id="325" name="Google Shape;325;p3"/>
          <p:cNvSpPr/>
          <p:nvPr/>
        </p:nvSpPr>
        <p:spPr>
          <a:xfrm>
            <a:off x="503621" y="3234759"/>
            <a:ext cx="8204200" cy="534838"/>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rgbClr val="000000"/>
              </a:buClr>
              <a:buSzPts val="1800"/>
              <a:buFont typeface="Arial"/>
              <a:buNone/>
            </a:pPr>
            <a:r>
              <a:rPr lang="en-US" sz="1800" b="0" i="0" u="none" strike="noStrike" cap="none" dirty="0">
                <a:solidFill>
                  <a:schemeClr val="lt1"/>
                </a:solidFill>
                <a:latin typeface="Candara"/>
                <a:ea typeface="Candara"/>
                <a:cs typeface="Candara"/>
                <a:sym typeface="Candara"/>
              </a:rPr>
              <a:t>Nationally</a:t>
            </a:r>
            <a:endParaRPr sz="1400" b="0" i="0" u="none" strike="noStrike" cap="none" dirty="0">
              <a:solidFill>
                <a:srgbClr val="000000"/>
              </a:solidFill>
              <a:latin typeface="Arial"/>
              <a:ea typeface="Arial"/>
              <a:cs typeface="Arial"/>
              <a:sym typeface="Arial"/>
            </a:endParaRPr>
          </a:p>
        </p:txBody>
      </p:sp>
      <p:sp>
        <p:nvSpPr>
          <p:cNvPr id="326" name="Google Shape;326;p3"/>
          <p:cNvSpPr/>
          <p:nvPr/>
        </p:nvSpPr>
        <p:spPr>
          <a:xfrm>
            <a:off x="482600" y="3921425"/>
            <a:ext cx="8204200" cy="319116"/>
          </a:xfrm>
          <a:prstGeom prst="rect">
            <a:avLst/>
          </a:prstGeom>
          <a:noFill/>
          <a:ln>
            <a:noFill/>
          </a:ln>
        </p:spPr>
        <p:txBody>
          <a:bodyPr spcFirstLastPara="1" wrap="square" lIns="91425" tIns="45700" rIns="91425" bIns="45700" anchor="t" anchorCtr="0">
            <a:noAutofit/>
          </a:bodyPr>
          <a:lstStyle/>
          <a:p>
            <a:pPr marL="114300" marR="0" lvl="1" indent="-114300" algn="l" rtl="0">
              <a:lnSpc>
                <a:spcPct val="75000"/>
              </a:lnSpc>
              <a:spcBef>
                <a:spcPts val="0"/>
              </a:spcBef>
              <a:spcAft>
                <a:spcPts val="0"/>
              </a:spcAft>
              <a:buClr>
                <a:schemeClr val="dk1"/>
              </a:buClr>
              <a:buSzPts val="1800"/>
              <a:buFont typeface="Candara"/>
              <a:buChar char="•"/>
            </a:pPr>
            <a:r>
              <a:rPr lang="en-US" sz="1800" b="0" i="0" u="none" strike="noStrike" cap="none" dirty="0">
                <a:solidFill>
                  <a:schemeClr val="dk1"/>
                </a:solidFill>
                <a:latin typeface="Candara"/>
                <a:ea typeface="Candara"/>
                <a:cs typeface="Candara"/>
                <a:sym typeface="Candara"/>
              </a:rPr>
              <a:t>Introduced in the early 1970’s</a:t>
            </a:r>
            <a:endParaRPr sz="1400" b="0" i="0" u="none" strike="noStrike" cap="none" dirty="0">
              <a:solidFill>
                <a:srgbClr val="000000"/>
              </a:solidFill>
              <a:latin typeface="Arial"/>
              <a:ea typeface="Arial"/>
              <a:cs typeface="Arial"/>
              <a:sym typeface="Arial"/>
            </a:endParaRPr>
          </a:p>
        </p:txBody>
      </p:sp>
      <p:sp>
        <p:nvSpPr>
          <p:cNvPr id="327" name="Google Shape;327;p3"/>
          <p:cNvSpPr/>
          <p:nvPr/>
        </p:nvSpPr>
        <p:spPr>
          <a:xfrm>
            <a:off x="503621" y="4344449"/>
            <a:ext cx="8204200" cy="534838"/>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rgbClr val="000000"/>
              </a:buClr>
              <a:buSzPts val="1800"/>
              <a:buFont typeface="Arial"/>
              <a:buNone/>
            </a:pPr>
            <a:r>
              <a:rPr lang="en-US" sz="1800" b="0" i="0" u="none" strike="noStrike" cap="none">
                <a:solidFill>
                  <a:schemeClr val="lt1"/>
                </a:solidFill>
                <a:latin typeface="Candara"/>
                <a:ea typeface="Candara"/>
                <a:cs typeface="Candara"/>
                <a:sym typeface="Candara"/>
              </a:rPr>
              <a:t>Provincially </a:t>
            </a:r>
            <a:endParaRPr sz="1400" b="0" i="0" u="none" strike="noStrike" cap="none">
              <a:solidFill>
                <a:srgbClr val="000000"/>
              </a:solidFill>
              <a:latin typeface="Arial"/>
              <a:ea typeface="Arial"/>
              <a:cs typeface="Arial"/>
              <a:sym typeface="Arial"/>
            </a:endParaRPr>
          </a:p>
        </p:txBody>
      </p:sp>
      <p:sp>
        <p:nvSpPr>
          <p:cNvPr id="328" name="Google Shape;328;p3"/>
          <p:cNvSpPr/>
          <p:nvPr/>
        </p:nvSpPr>
        <p:spPr>
          <a:xfrm>
            <a:off x="482600" y="4959557"/>
            <a:ext cx="8204200" cy="440430"/>
          </a:xfrm>
          <a:prstGeom prst="rect">
            <a:avLst/>
          </a:prstGeom>
          <a:noFill/>
          <a:ln>
            <a:noFill/>
          </a:ln>
        </p:spPr>
        <p:txBody>
          <a:bodyPr spcFirstLastPara="1" wrap="square" lIns="91425" tIns="45700" rIns="91425" bIns="45700" anchor="t" anchorCtr="0">
            <a:noAutofit/>
          </a:bodyPr>
          <a:lstStyle/>
          <a:p>
            <a:pPr marL="114300" marR="0" lvl="1" indent="-114300" algn="l" rtl="0">
              <a:lnSpc>
                <a:spcPct val="75000"/>
              </a:lnSpc>
              <a:spcBef>
                <a:spcPts val="0"/>
              </a:spcBef>
              <a:spcAft>
                <a:spcPts val="0"/>
              </a:spcAft>
              <a:buClr>
                <a:schemeClr val="dk1"/>
              </a:buClr>
              <a:buSzPts val="1800"/>
              <a:buFont typeface="Candara"/>
              <a:buChar char="•"/>
            </a:pPr>
            <a:r>
              <a:rPr lang="en-US" sz="1800" b="0" i="0" u="none" strike="noStrike" cap="none" dirty="0">
                <a:solidFill>
                  <a:schemeClr val="dk1"/>
                </a:solidFill>
                <a:latin typeface="Candara"/>
                <a:ea typeface="Candara"/>
                <a:cs typeface="Candara"/>
                <a:sym typeface="Candara"/>
              </a:rPr>
              <a:t>Introduced in 2005, had been trialed in the 1980’s</a:t>
            </a:r>
            <a:endParaRPr sz="1400" b="0" i="0" u="none" strike="noStrike" cap="none" dirty="0">
              <a:solidFill>
                <a:srgbClr val="000000"/>
              </a:solidFill>
              <a:latin typeface="Arial"/>
              <a:ea typeface="Arial"/>
              <a:cs typeface="Arial"/>
              <a:sym typeface="Arial"/>
            </a:endParaRPr>
          </a:p>
        </p:txBody>
      </p:sp>
      <p:sp>
        <p:nvSpPr>
          <p:cNvPr id="329" name="Google Shape;329;p3"/>
          <p:cNvSpPr/>
          <p:nvPr/>
        </p:nvSpPr>
        <p:spPr>
          <a:xfrm>
            <a:off x="482600" y="5452989"/>
            <a:ext cx="8204200" cy="534838"/>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rgbClr val="000000"/>
              </a:buClr>
              <a:buSzPts val="1800"/>
              <a:buFont typeface="Arial"/>
              <a:buNone/>
            </a:pPr>
            <a:r>
              <a:rPr lang="en-US" sz="1800" b="0" i="0" u="none" strike="noStrike" cap="none">
                <a:solidFill>
                  <a:schemeClr val="lt1"/>
                </a:solidFill>
                <a:latin typeface="Candara"/>
                <a:ea typeface="Candara"/>
                <a:cs typeface="Candara"/>
                <a:sym typeface="Candara"/>
              </a:rPr>
              <a:t>Locally</a:t>
            </a:r>
            <a:endParaRPr sz="1400" b="0" i="0" u="none" strike="noStrike" cap="none">
              <a:solidFill>
                <a:srgbClr val="000000"/>
              </a:solidFill>
              <a:latin typeface="Arial"/>
              <a:ea typeface="Arial"/>
              <a:cs typeface="Arial"/>
              <a:sym typeface="Arial"/>
            </a:endParaRPr>
          </a:p>
        </p:txBody>
      </p:sp>
      <p:sp>
        <p:nvSpPr>
          <p:cNvPr id="330" name="Google Shape;330;p3"/>
          <p:cNvSpPr/>
          <p:nvPr/>
        </p:nvSpPr>
        <p:spPr>
          <a:xfrm>
            <a:off x="469900" y="6085624"/>
            <a:ext cx="8204200" cy="365125"/>
          </a:xfrm>
          <a:prstGeom prst="rect">
            <a:avLst/>
          </a:prstGeom>
          <a:noFill/>
          <a:ln>
            <a:noFill/>
          </a:ln>
        </p:spPr>
        <p:txBody>
          <a:bodyPr spcFirstLastPara="1" wrap="square" lIns="91425" tIns="45700" rIns="91425" bIns="45700" anchor="t" anchorCtr="0">
            <a:noAutofit/>
          </a:bodyPr>
          <a:lstStyle/>
          <a:p>
            <a:pPr marL="114300" marR="0" lvl="1" indent="-114300" algn="l" rtl="0">
              <a:lnSpc>
                <a:spcPct val="75000"/>
              </a:lnSpc>
              <a:spcBef>
                <a:spcPts val="0"/>
              </a:spcBef>
              <a:spcAft>
                <a:spcPts val="0"/>
              </a:spcAft>
              <a:buClr>
                <a:schemeClr val="dk1"/>
              </a:buClr>
              <a:buSzPts val="1800"/>
              <a:buFont typeface="Candara"/>
              <a:buChar char="•"/>
            </a:pPr>
            <a:r>
              <a:rPr lang="en-US" sz="1800" b="0" i="0" u="none" strike="noStrike" cap="none" dirty="0">
                <a:solidFill>
                  <a:schemeClr val="dk1"/>
                </a:solidFill>
                <a:latin typeface="Candara"/>
                <a:ea typeface="Candara"/>
                <a:cs typeface="Candara"/>
                <a:sym typeface="Candara"/>
              </a:rPr>
              <a:t>PHC’s first NPs were in Orthopedics in 2005</a:t>
            </a:r>
            <a:endParaRPr sz="1400" b="0" i="0" u="none" strike="noStrike" cap="none" dirty="0">
              <a:solidFill>
                <a:srgbClr val="000000"/>
              </a:solidFill>
              <a:latin typeface="Arial"/>
              <a:ea typeface="Arial"/>
              <a:cs typeface="Arial"/>
              <a:sym typeface="Arial"/>
            </a:endParaRPr>
          </a:p>
        </p:txBody>
      </p:sp>
      <p:sp>
        <p:nvSpPr>
          <p:cNvPr id="331" name="Google Shape;331;p3"/>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a:t>December 13, 2021</a:t>
            </a:r>
            <a:endParaRPr/>
          </a:p>
        </p:txBody>
      </p:sp>
      <p:sp>
        <p:nvSpPr>
          <p:cNvPr id="332" name="Google Shape;332;p3"/>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54"/>
          <p:cNvSpPr txBox="1">
            <a:spLocks noGrp="1"/>
          </p:cNvSpPr>
          <p:nvPr>
            <p:ph type="title"/>
          </p:nvPr>
        </p:nvSpPr>
        <p:spPr>
          <a:xfrm>
            <a:off x="482600" y="188144"/>
            <a:ext cx="7877631" cy="742855"/>
          </a:xfrm>
          <a:prstGeom prst="rect">
            <a:avLst/>
          </a:prstGeom>
          <a:noFill/>
          <a:ln>
            <a:noFill/>
          </a:ln>
        </p:spPr>
        <p:txBody>
          <a:bodyPr spcFirstLastPara="1" wrap="square" lIns="0" tIns="45700" rIns="108000" bIns="46800" anchor="b" anchorCtr="0">
            <a:normAutofit/>
          </a:bodyPr>
          <a:lstStyle/>
          <a:p>
            <a:pPr marL="0" lvl="0" indent="0" algn="l" rtl="0">
              <a:lnSpc>
                <a:spcPct val="100000"/>
              </a:lnSpc>
              <a:spcBef>
                <a:spcPts val="0"/>
              </a:spcBef>
              <a:spcAft>
                <a:spcPts val="0"/>
              </a:spcAft>
              <a:buSzPts val="1400"/>
              <a:buNone/>
            </a:pPr>
            <a:r>
              <a:rPr lang="en-US"/>
              <a:t>QUALITY, SAFETY &amp; VALUE PROJECTS</a:t>
            </a:r>
            <a:endParaRPr/>
          </a:p>
        </p:txBody>
      </p:sp>
      <p:sp>
        <p:nvSpPr>
          <p:cNvPr id="580" name="Google Shape;580;p54"/>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a:t>December 13, 2021</a:t>
            </a:r>
            <a:endParaRPr/>
          </a:p>
        </p:txBody>
      </p:sp>
      <p:sp>
        <p:nvSpPr>
          <p:cNvPr id="581" name="Google Shape;581;p54"/>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30</a:t>
            </a:fld>
            <a:endParaRPr/>
          </a:p>
        </p:txBody>
      </p:sp>
      <p:pic>
        <p:nvPicPr>
          <p:cNvPr id="582" name="Google Shape;582;p54"/>
          <p:cNvPicPr preferRelativeResize="0"/>
          <p:nvPr/>
        </p:nvPicPr>
        <p:blipFill rotWithShape="1">
          <a:blip r:embed="rId3">
            <a:alphaModFix/>
          </a:blip>
          <a:srcRect/>
          <a:stretch/>
        </p:blipFill>
        <p:spPr>
          <a:xfrm>
            <a:off x="2696341" y="1249527"/>
            <a:ext cx="5469759" cy="508674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55"/>
          <p:cNvSpPr txBox="1">
            <a:spLocks noGrp="1"/>
          </p:cNvSpPr>
          <p:nvPr>
            <p:ph type="title"/>
          </p:nvPr>
        </p:nvSpPr>
        <p:spPr>
          <a:xfrm>
            <a:off x="482600" y="188144"/>
            <a:ext cx="7877631" cy="742855"/>
          </a:xfrm>
          <a:prstGeom prst="rect">
            <a:avLst/>
          </a:prstGeom>
          <a:noFill/>
          <a:ln>
            <a:noFill/>
          </a:ln>
        </p:spPr>
        <p:txBody>
          <a:bodyPr spcFirstLastPara="1" wrap="square" lIns="0" tIns="45700" rIns="108000" bIns="46800" anchor="b" anchorCtr="0">
            <a:normAutofit/>
          </a:bodyPr>
          <a:lstStyle/>
          <a:p>
            <a:pPr marL="0" lvl="0" indent="0" algn="l" rtl="0">
              <a:lnSpc>
                <a:spcPct val="100000"/>
              </a:lnSpc>
              <a:spcBef>
                <a:spcPts val="0"/>
              </a:spcBef>
              <a:spcAft>
                <a:spcPts val="0"/>
              </a:spcAft>
              <a:buSzPts val="1400"/>
              <a:buNone/>
            </a:pPr>
            <a:r>
              <a:rPr lang="en-US"/>
              <a:t>QUALITY, SAFETY &amp; VALUE PROJECTS</a:t>
            </a:r>
            <a:endParaRPr/>
          </a:p>
        </p:txBody>
      </p:sp>
      <p:sp>
        <p:nvSpPr>
          <p:cNvPr id="589" name="Google Shape;589;p55"/>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a:t>December 13, 2021</a:t>
            </a:r>
            <a:endParaRPr/>
          </a:p>
        </p:txBody>
      </p:sp>
      <p:sp>
        <p:nvSpPr>
          <p:cNvPr id="590" name="Google Shape;590;p55"/>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31</a:t>
            </a:fld>
            <a:endParaRPr/>
          </a:p>
        </p:txBody>
      </p:sp>
      <p:pic>
        <p:nvPicPr>
          <p:cNvPr id="591" name="Google Shape;591;p55"/>
          <p:cNvPicPr preferRelativeResize="0"/>
          <p:nvPr/>
        </p:nvPicPr>
        <p:blipFill rotWithShape="1">
          <a:blip r:embed="rId3">
            <a:alphaModFix/>
          </a:blip>
          <a:srcRect/>
          <a:stretch/>
        </p:blipFill>
        <p:spPr>
          <a:xfrm>
            <a:off x="2319417" y="1387365"/>
            <a:ext cx="6556733" cy="2468124"/>
          </a:xfrm>
          <a:prstGeom prst="rect">
            <a:avLst/>
          </a:prstGeom>
          <a:noFill/>
          <a:ln>
            <a:noFill/>
          </a:ln>
        </p:spPr>
      </p:pic>
      <p:pic>
        <p:nvPicPr>
          <p:cNvPr id="592" name="Google Shape;592;p55"/>
          <p:cNvPicPr preferRelativeResize="0"/>
          <p:nvPr/>
        </p:nvPicPr>
        <p:blipFill rotWithShape="1">
          <a:blip r:embed="rId4">
            <a:alphaModFix/>
          </a:blip>
          <a:srcRect/>
          <a:stretch/>
        </p:blipFill>
        <p:spPr>
          <a:xfrm>
            <a:off x="2359778" y="3930869"/>
            <a:ext cx="6633792" cy="148343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56"/>
          <p:cNvSpPr txBox="1">
            <a:spLocks noGrp="1"/>
          </p:cNvSpPr>
          <p:nvPr>
            <p:ph type="title"/>
          </p:nvPr>
        </p:nvSpPr>
        <p:spPr>
          <a:xfrm>
            <a:off x="482600" y="188144"/>
            <a:ext cx="7877631" cy="742855"/>
          </a:xfrm>
          <a:prstGeom prst="rect">
            <a:avLst/>
          </a:prstGeom>
          <a:noFill/>
          <a:ln>
            <a:noFill/>
          </a:ln>
        </p:spPr>
        <p:txBody>
          <a:bodyPr spcFirstLastPara="1" wrap="square" lIns="0" tIns="45700" rIns="108000" bIns="46800" anchor="b" anchorCtr="0">
            <a:normAutofit/>
          </a:bodyPr>
          <a:lstStyle/>
          <a:p>
            <a:pPr marL="0" lvl="0" indent="0" algn="l" rtl="0">
              <a:lnSpc>
                <a:spcPct val="100000"/>
              </a:lnSpc>
              <a:spcBef>
                <a:spcPts val="0"/>
              </a:spcBef>
              <a:spcAft>
                <a:spcPts val="0"/>
              </a:spcAft>
              <a:buSzPts val="1400"/>
              <a:buNone/>
            </a:pPr>
            <a:r>
              <a:rPr lang="en-US"/>
              <a:t>QUALITY, SAFETY &amp; VALUE PROJECTS</a:t>
            </a:r>
            <a:endParaRPr/>
          </a:p>
        </p:txBody>
      </p:sp>
      <p:sp>
        <p:nvSpPr>
          <p:cNvPr id="598" name="Google Shape;598;p56"/>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a:t>December 13, 2021</a:t>
            </a:r>
            <a:endParaRPr/>
          </a:p>
        </p:txBody>
      </p:sp>
      <p:sp>
        <p:nvSpPr>
          <p:cNvPr id="599" name="Google Shape;599;p56"/>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32</a:t>
            </a:fld>
            <a:endParaRPr/>
          </a:p>
        </p:txBody>
      </p:sp>
      <p:pic>
        <p:nvPicPr>
          <p:cNvPr id="600" name="Google Shape;600;p56"/>
          <p:cNvPicPr preferRelativeResize="0"/>
          <p:nvPr/>
        </p:nvPicPr>
        <p:blipFill rotWithShape="1">
          <a:blip r:embed="rId3">
            <a:alphaModFix/>
          </a:blip>
          <a:srcRect/>
          <a:stretch/>
        </p:blipFill>
        <p:spPr>
          <a:xfrm>
            <a:off x="2211816" y="1271751"/>
            <a:ext cx="6474984" cy="2594905"/>
          </a:xfrm>
          <a:prstGeom prst="rect">
            <a:avLst/>
          </a:prstGeom>
          <a:noFill/>
          <a:ln>
            <a:noFill/>
          </a:ln>
        </p:spPr>
      </p:pic>
      <p:pic>
        <p:nvPicPr>
          <p:cNvPr id="601" name="Google Shape;601;p56"/>
          <p:cNvPicPr preferRelativeResize="0"/>
          <p:nvPr/>
        </p:nvPicPr>
        <p:blipFill rotWithShape="1">
          <a:blip r:embed="rId4">
            <a:alphaModFix/>
          </a:blip>
          <a:srcRect/>
          <a:stretch/>
        </p:blipFill>
        <p:spPr>
          <a:xfrm>
            <a:off x="2301766" y="3866656"/>
            <a:ext cx="5999271" cy="129486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57"/>
          <p:cNvSpPr txBox="1">
            <a:spLocks noGrp="1"/>
          </p:cNvSpPr>
          <p:nvPr>
            <p:ph type="title"/>
          </p:nvPr>
        </p:nvSpPr>
        <p:spPr>
          <a:xfrm>
            <a:off x="482600" y="188144"/>
            <a:ext cx="7877631" cy="742855"/>
          </a:xfrm>
          <a:prstGeom prst="rect">
            <a:avLst/>
          </a:prstGeom>
          <a:noFill/>
          <a:ln>
            <a:noFill/>
          </a:ln>
        </p:spPr>
        <p:txBody>
          <a:bodyPr spcFirstLastPara="1" wrap="square" lIns="0" tIns="45700" rIns="108000" bIns="46800" anchor="b" anchorCtr="0">
            <a:normAutofit/>
          </a:bodyPr>
          <a:lstStyle/>
          <a:p>
            <a:pPr marL="0" lvl="0" indent="0" algn="l" rtl="0">
              <a:lnSpc>
                <a:spcPct val="100000"/>
              </a:lnSpc>
              <a:spcBef>
                <a:spcPts val="0"/>
              </a:spcBef>
              <a:spcAft>
                <a:spcPts val="0"/>
              </a:spcAft>
              <a:buSzPts val="1400"/>
              <a:buNone/>
            </a:pPr>
            <a:r>
              <a:rPr lang="en-US"/>
              <a:t>PUBLICATIONS</a:t>
            </a:r>
            <a:endParaRPr/>
          </a:p>
        </p:txBody>
      </p:sp>
      <p:sp>
        <p:nvSpPr>
          <p:cNvPr id="607" name="Google Shape;607;p57"/>
          <p:cNvSpPr txBox="1">
            <a:spLocks noGrp="1"/>
          </p:cNvSpPr>
          <p:nvPr>
            <p:ph type="body" idx="1"/>
          </p:nvPr>
        </p:nvSpPr>
        <p:spPr>
          <a:xfrm>
            <a:off x="296332" y="4852002"/>
            <a:ext cx="8525933" cy="995439"/>
          </a:xfrm>
          <a:prstGeom prst="rect">
            <a:avLst/>
          </a:prstGeom>
          <a:noFill/>
          <a:ln w="19050" cap="flat" cmpd="sng">
            <a:solidFill>
              <a:srgbClr val="645550"/>
            </a:solidFill>
            <a:prstDash val="solid"/>
            <a:round/>
            <a:headEnd type="none" w="sm" len="sm"/>
            <a:tailEnd type="none" w="sm" len="sm"/>
          </a:ln>
        </p:spPr>
        <p:txBody>
          <a:bodyPr spcFirstLastPara="1" wrap="square" lIns="0" tIns="45700" rIns="91425" bIns="45700" anchor="t" anchorCtr="0">
            <a:noAutofit/>
          </a:bodyPr>
          <a:lstStyle/>
          <a:p>
            <a:pPr marL="457200" lvl="0" indent="-228600" algn="l" rtl="0">
              <a:lnSpc>
                <a:spcPct val="100000"/>
              </a:lnSpc>
              <a:spcBef>
                <a:spcPts val="360"/>
              </a:spcBef>
              <a:spcAft>
                <a:spcPts val="0"/>
              </a:spcAft>
              <a:buSzPts val="1400"/>
              <a:buNone/>
            </a:pPr>
            <a:r>
              <a:rPr lang="en-US"/>
              <a:t>The study found no additional benefit of consistent cryotherapy.</a:t>
            </a:r>
            <a:endParaRPr/>
          </a:p>
          <a:p>
            <a:pPr marL="457200" lvl="0" indent="-228600" algn="l" rtl="0">
              <a:lnSpc>
                <a:spcPct val="100000"/>
              </a:lnSpc>
              <a:spcBef>
                <a:spcPts val="360"/>
              </a:spcBef>
              <a:spcAft>
                <a:spcPts val="0"/>
              </a:spcAft>
              <a:buSzPts val="1400"/>
              <a:buNone/>
            </a:pPr>
            <a:r>
              <a:rPr lang="en-US"/>
              <a:t>With the results the team determined that usual knee arthroplasy care was not substandard and it was not necessary for patients to purchase the ice machines.</a:t>
            </a:r>
            <a:endParaRPr/>
          </a:p>
        </p:txBody>
      </p:sp>
      <p:sp>
        <p:nvSpPr>
          <p:cNvPr id="608" name="Google Shape;608;p57"/>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a:t>December 13, 2021</a:t>
            </a:r>
            <a:endParaRPr/>
          </a:p>
        </p:txBody>
      </p:sp>
      <p:sp>
        <p:nvSpPr>
          <p:cNvPr id="609" name="Google Shape;609;p57"/>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33</a:t>
            </a:fld>
            <a:endParaRPr/>
          </a:p>
        </p:txBody>
      </p:sp>
      <p:pic>
        <p:nvPicPr>
          <p:cNvPr id="610" name="Google Shape;610;p57"/>
          <p:cNvPicPr preferRelativeResize="0"/>
          <p:nvPr/>
        </p:nvPicPr>
        <p:blipFill rotWithShape="1">
          <a:blip r:embed="rId3">
            <a:alphaModFix/>
          </a:blip>
          <a:srcRect b="5265"/>
          <a:stretch/>
        </p:blipFill>
        <p:spPr>
          <a:xfrm>
            <a:off x="0" y="1384906"/>
            <a:ext cx="7144998" cy="302622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58"/>
          <p:cNvSpPr txBox="1">
            <a:spLocks noGrp="1"/>
          </p:cNvSpPr>
          <p:nvPr>
            <p:ph type="title"/>
          </p:nvPr>
        </p:nvSpPr>
        <p:spPr>
          <a:xfrm>
            <a:off x="482600" y="188144"/>
            <a:ext cx="7877631" cy="742855"/>
          </a:xfrm>
          <a:prstGeom prst="rect">
            <a:avLst/>
          </a:prstGeom>
          <a:noFill/>
          <a:ln>
            <a:noFill/>
          </a:ln>
        </p:spPr>
        <p:txBody>
          <a:bodyPr spcFirstLastPara="1" wrap="square" lIns="0" tIns="45700" rIns="108000" bIns="46800" anchor="b" anchorCtr="0">
            <a:normAutofit/>
          </a:bodyPr>
          <a:lstStyle/>
          <a:p>
            <a:pPr marL="0" lvl="0" indent="0" algn="l" rtl="0">
              <a:lnSpc>
                <a:spcPct val="100000"/>
              </a:lnSpc>
              <a:spcBef>
                <a:spcPts val="0"/>
              </a:spcBef>
              <a:spcAft>
                <a:spcPts val="0"/>
              </a:spcAft>
              <a:buSzPts val="1400"/>
              <a:buNone/>
            </a:pPr>
            <a:r>
              <a:rPr lang="en-US"/>
              <a:t>PUBLICATIONS</a:t>
            </a:r>
            <a:endParaRPr/>
          </a:p>
        </p:txBody>
      </p:sp>
      <p:sp>
        <p:nvSpPr>
          <p:cNvPr id="617" name="Google Shape;617;p58"/>
          <p:cNvSpPr txBox="1">
            <a:spLocks noGrp="1"/>
          </p:cNvSpPr>
          <p:nvPr>
            <p:ph type="body" idx="1"/>
          </p:nvPr>
        </p:nvSpPr>
        <p:spPr>
          <a:xfrm>
            <a:off x="482600" y="4614334"/>
            <a:ext cx="8102600" cy="963083"/>
          </a:xfrm>
          <a:prstGeom prst="rect">
            <a:avLst/>
          </a:prstGeom>
          <a:noFill/>
          <a:ln w="19050" cap="flat" cmpd="sng">
            <a:solidFill>
              <a:srgbClr val="645550"/>
            </a:solidFill>
            <a:prstDash val="solid"/>
            <a:round/>
            <a:headEnd type="none" w="sm" len="sm"/>
            <a:tailEnd type="none" w="sm" len="sm"/>
          </a:ln>
        </p:spPr>
        <p:txBody>
          <a:bodyPr spcFirstLastPara="1" wrap="square" lIns="0" tIns="45700" rIns="91425" bIns="45700" anchor="t" anchorCtr="0">
            <a:noAutofit/>
          </a:bodyPr>
          <a:lstStyle/>
          <a:p>
            <a:pPr marL="457200" lvl="0" indent="-228600" algn="l" rtl="0">
              <a:lnSpc>
                <a:spcPct val="100000"/>
              </a:lnSpc>
              <a:spcBef>
                <a:spcPts val="360"/>
              </a:spcBef>
              <a:spcAft>
                <a:spcPts val="0"/>
              </a:spcAft>
              <a:buSzPts val="1400"/>
              <a:buNone/>
            </a:pPr>
            <a:r>
              <a:rPr lang="en-US"/>
              <a:t>Result showed that a standardised DVT treatment pathway supported by an established thrombosis clinic was associated with a 50% reduction in the average monthly number of ED visits for DVT at SPH over 1year.</a:t>
            </a:r>
            <a:endParaRPr/>
          </a:p>
        </p:txBody>
      </p:sp>
      <p:sp>
        <p:nvSpPr>
          <p:cNvPr id="618" name="Google Shape;618;p58"/>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a:t>December 13, 2021</a:t>
            </a:r>
            <a:endParaRPr/>
          </a:p>
        </p:txBody>
      </p:sp>
      <p:sp>
        <p:nvSpPr>
          <p:cNvPr id="619" name="Google Shape;619;p58"/>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34</a:t>
            </a:fld>
            <a:endParaRPr/>
          </a:p>
        </p:txBody>
      </p:sp>
      <p:pic>
        <p:nvPicPr>
          <p:cNvPr id="620" name="Google Shape;620;p58"/>
          <p:cNvPicPr preferRelativeResize="0"/>
          <p:nvPr/>
        </p:nvPicPr>
        <p:blipFill rotWithShape="1">
          <a:blip r:embed="rId3">
            <a:alphaModFix/>
          </a:blip>
          <a:srcRect b="15495"/>
          <a:stretch/>
        </p:blipFill>
        <p:spPr>
          <a:xfrm>
            <a:off x="414866" y="1462087"/>
            <a:ext cx="7442200" cy="262731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59"/>
          <p:cNvSpPr txBox="1">
            <a:spLocks noGrp="1"/>
          </p:cNvSpPr>
          <p:nvPr>
            <p:ph type="title"/>
          </p:nvPr>
        </p:nvSpPr>
        <p:spPr>
          <a:xfrm>
            <a:off x="482600" y="188144"/>
            <a:ext cx="7877631" cy="742855"/>
          </a:xfrm>
          <a:prstGeom prst="rect">
            <a:avLst/>
          </a:prstGeom>
          <a:noFill/>
          <a:ln>
            <a:noFill/>
          </a:ln>
        </p:spPr>
        <p:txBody>
          <a:bodyPr spcFirstLastPara="1" wrap="square" lIns="0" tIns="45700" rIns="108000" bIns="46800" anchor="b" anchorCtr="0">
            <a:normAutofit/>
          </a:bodyPr>
          <a:lstStyle/>
          <a:p>
            <a:pPr marL="0" lvl="0" indent="0" algn="l" rtl="0">
              <a:lnSpc>
                <a:spcPct val="100000"/>
              </a:lnSpc>
              <a:spcBef>
                <a:spcPts val="0"/>
              </a:spcBef>
              <a:spcAft>
                <a:spcPts val="0"/>
              </a:spcAft>
              <a:buSzPts val="1400"/>
              <a:buNone/>
            </a:pPr>
            <a:r>
              <a:rPr lang="en-US"/>
              <a:t>PUBLICATIONS</a:t>
            </a:r>
            <a:endParaRPr/>
          </a:p>
        </p:txBody>
      </p:sp>
      <p:sp>
        <p:nvSpPr>
          <p:cNvPr id="627" name="Google Shape;627;p59"/>
          <p:cNvSpPr txBox="1">
            <a:spLocks noGrp="1"/>
          </p:cNvSpPr>
          <p:nvPr>
            <p:ph type="body" idx="1"/>
          </p:nvPr>
        </p:nvSpPr>
        <p:spPr>
          <a:xfrm>
            <a:off x="457200" y="1516064"/>
            <a:ext cx="5926138" cy="3571892"/>
          </a:xfrm>
          <a:prstGeom prst="rect">
            <a:avLst/>
          </a:prstGeom>
          <a:noFill/>
          <a:ln>
            <a:noFill/>
          </a:ln>
        </p:spPr>
        <p:txBody>
          <a:bodyPr spcFirstLastPara="1" wrap="square" lIns="0" tIns="45700" rIns="91425" bIns="45700" anchor="t" anchorCtr="0">
            <a:noAutofit/>
          </a:bodyPr>
          <a:lstStyle/>
          <a:p>
            <a:pPr marL="457200" lvl="0" indent="-228600" algn="l" rtl="0">
              <a:lnSpc>
                <a:spcPct val="100000"/>
              </a:lnSpc>
              <a:spcBef>
                <a:spcPts val="360"/>
              </a:spcBef>
              <a:spcAft>
                <a:spcPts val="0"/>
              </a:spcAft>
              <a:buSzPts val="1400"/>
              <a:buNone/>
            </a:pPr>
            <a:endParaRPr/>
          </a:p>
        </p:txBody>
      </p:sp>
      <p:sp>
        <p:nvSpPr>
          <p:cNvPr id="628" name="Google Shape;628;p59"/>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a:t>December 13, 2021</a:t>
            </a:r>
            <a:endParaRPr/>
          </a:p>
        </p:txBody>
      </p:sp>
      <p:sp>
        <p:nvSpPr>
          <p:cNvPr id="629" name="Google Shape;629;p59"/>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35</a:t>
            </a:fld>
            <a:endParaRPr/>
          </a:p>
        </p:txBody>
      </p:sp>
      <p:pic>
        <p:nvPicPr>
          <p:cNvPr id="630" name="Google Shape;630;p59"/>
          <p:cNvPicPr preferRelativeResize="0"/>
          <p:nvPr/>
        </p:nvPicPr>
        <p:blipFill rotWithShape="1">
          <a:blip r:embed="rId3">
            <a:alphaModFix/>
          </a:blip>
          <a:srcRect/>
          <a:stretch/>
        </p:blipFill>
        <p:spPr>
          <a:xfrm>
            <a:off x="246592" y="1343554"/>
            <a:ext cx="7017808" cy="3744401"/>
          </a:xfrm>
          <a:prstGeom prst="rect">
            <a:avLst/>
          </a:prstGeom>
          <a:noFill/>
          <a:ln>
            <a:noFill/>
          </a:ln>
        </p:spPr>
      </p:pic>
      <p:pic>
        <p:nvPicPr>
          <p:cNvPr id="631" name="Google Shape;631;p59"/>
          <p:cNvPicPr preferRelativeResize="0"/>
          <p:nvPr/>
        </p:nvPicPr>
        <p:blipFill rotWithShape="1">
          <a:blip r:embed="rId4">
            <a:alphaModFix/>
          </a:blip>
          <a:srcRect/>
          <a:stretch/>
        </p:blipFill>
        <p:spPr>
          <a:xfrm>
            <a:off x="246592" y="5048682"/>
            <a:ext cx="8583912" cy="159729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60"/>
          <p:cNvSpPr txBox="1">
            <a:spLocks noGrp="1"/>
          </p:cNvSpPr>
          <p:nvPr>
            <p:ph type="title"/>
          </p:nvPr>
        </p:nvSpPr>
        <p:spPr>
          <a:xfrm>
            <a:off x="482600" y="188144"/>
            <a:ext cx="7877631" cy="742855"/>
          </a:xfrm>
          <a:prstGeom prst="rect">
            <a:avLst/>
          </a:prstGeom>
          <a:noFill/>
          <a:ln>
            <a:noFill/>
          </a:ln>
        </p:spPr>
        <p:txBody>
          <a:bodyPr spcFirstLastPara="1" wrap="square" lIns="0" tIns="45700" rIns="108000" bIns="46800" anchor="b" anchorCtr="0">
            <a:normAutofit/>
          </a:bodyPr>
          <a:lstStyle/>
          <a:p>
            <a:pPr marL="0" lvl="0" indent="0" algn="l" rtl="0">
              <a:lnSpc>
                <a:spcPct val="100000"/>
              </a:lnSpc>
              <a:spcBef>
                <a:spcPts val="0"/>
              </a:spcBef>
              <a:spcAft>
                <a:spcPts val="0"/>
              </a:spcAft>
              <a:buSzPts val="1400"/>
              <a:buNone/>
            </a:pPr>
            <a:r>
              <a:rPr lang="en-US"/>
              <a:t>PUBLICATIONS</a:t>
            </a:r>
            <a:endParaRPr/>
          </a:p>
        </p:txBody>
      </p:sp>
      <p:sp>
        <p:nvSpPr>
          <p:cNvPr id="637" name="Google Shape;637;p60"/>
          <p:cNvSpPr txBox="1">
            <a:spLocks noGrp="1"/>
          </p:cNvSpPr>
          <p:nvPr>
            <p:ph type="body" idx="1"/>
          </p:nvPr>
        </p:nvSpPr>
        <p:spPr>
          <a:xfrm>
            <a:off x="482600" y="5359401"/>
            <a:ext cx="8001529" cy="965200"/>
          </a:xfrm>
          <a:prstGeom prst="rect">
            <a:avLst/>
          </a:prstGeom>
          <a:noFill/>
          <a:ln w="12700" cap="flat" cmpd="sng">
            <a:solidFill>
              <a:srgbClr val="645550"/>
            </a:solidFill>
            <a:prstDash val="solid"/>
            <a:round/>
            <a:headEnd type="none" w="sm" len="sm"/>
            <a:tailEnd type="none" w="sm" len="sm"/>
          </a:ln>
        </p:spPr>
        <p:txBody>
          <a:bodyPr spcFirstLastPara="1" wrap="square" lIns="0" tIns="45700" rIns="91425" bIns="45700" anchor="t" anchorCtr="0">
            <a:noAutofit/>
          </a:bodyPr>
          <a:lstStyle/>
          <a:p>
            <a:pPr marL="457200" lvl="0" indent="-228600" algn="l" rtl="0">
              <a:lnSpc>
                <a:spcPct val="100000"/>
              </a:lnSpc>
              <a:spcBef>
                <a:spcPts val="360"/>
              </a:spcBef>
              <a:spcAft>
                <a:spcPts val="0"/>
              </a:spcAft>
              <a:buSzPts val="1400"/>
              <a:buNone/>
            </a:pPr>
            <a:r>
              <a:rPr lang="en-US"/>
              <a:t>The findings suggest TSY training enriched their practices, chiefly through its choice-based, widely applicable approach; invitation- and mindfulness-based language; and building of therapeutic trust and attunement. </a:t>
            </a:r>
            <a:endParaRPr/>
          </a:p>
        </p:txBody>
      </p:sp>
      <p:sp>
        <p:nvSpPr>
          <p:cNvPr id="638" name="Google Shape;638;p60"/>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a:t>December 13, 2021</a:t>
            </a:r>
            <a:endParaRPr/>
          </a:p>
        </p:txBody>
      </p:sp>
      <p:sp>
        <p:nvSpPr>
          <p:cNvPr id="639" name="Google Shape;639;p60"/>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36</a:t>
            </a:fld>
            <a:endParaRPr/>
          </a:p>
        </p:txBody>
      </p:sp>
      <p:pic>
        <p:nvPicPr>
          <p:cNvPr id="640" name="Google Shape;640;p60"/>
          <p:cNvPicPr preferRelativeResize="0"/>
          <p:nvPr/>
        </p:nvPicPr>
        <p:blipFill rotWithShape="1">
          <a:blip r:embed="rId3">
            <a:alphaModFix/>
          </a:blip>
          <a:srcRect l="2919" t="2965" r="2164" b="6949"/>
          <a:stretch/>
        </p:blipFill>
        <p:spPr>
          <a:xfrm>
            <a:off x="457200" y="1346200"/>
            <a:ext cx="8534400" cy="3826933"/>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61"/>
          <p:cNvSpPr txBox="1">
            <a:spLocks noGrp="1"/>
          </p:cNvSpPr>
          <p:nvPr>
            <p:ph type="title"/>
          </p:nvPr>
        </p:nvSpPr>
        <p:spPr>
          <a:xfrm>
            <a:off x="482600" y="188144"/>
            <a:ext cx="7877631" cy="742855"/>
          </a:xfrm>
          <a:prstGeom prst="rect">
            <a:avLst/>
          </a:prstGeom>
          <a:noFill/>
          <a:ln>
            <a:noFill/>
          </a:ln>
        </p:spPr>
        <p:txBody>
          <a:bodyPr spcFirstLastPara="1" wrap="square" lIns="0" tIns="45700" rIns="108000" bIns="46800" anchor="b" anchorCtr="0">
            <a:normAutofit/>
          </a:bodyPr>
          <a:lstStyle/>
          <a:p>
            <a:pPr marL="0" lvl="0" indent="0" algn="l" rtl="0">
              <a:lnSpc>
                <a:spcPct val="100000"/>
              </a:lnSpc>
              <a:spcBef>
                <a:spcPts val="0"/>
              </a:spcBef>
              <a:spcAft>
                <a:spcPts val="0"/>
              </a:spcAft>
              <a:buSzPts val="1400"/>
              <a:buNone/>
            </a:pPr>
            <a:r>
              <a:rPr lang="en-US"/>
              <a:t>PUBLICATIONS</a:t>
            </a:r>
            <a:endParaRPr/>
          </a:p>
        </p:txBody>
      </p:sp>
      <p:sp>
        <p:nvSpPr>
          <p:cNvPr id="646" name="Google Shape;646;p61"/>
          <p:cNvSpPr txBox="1">
            <a:spLocks noGrp="1"/>
          </p:cNvSpPr>
          <p:nvPr>
            <p:ph type="body" idx="1"/>
          </p:nvPr>
        </p:nvSpPr>
        <p:spPr>
          <a:xfrm>
            <a:off x="457200" y="5241393"/>
            <a:ext cx="8034868" cy="956207"/>
          </a:xfrm>
          <a:prstGeom prst="rect">
            <a:avLst/>
          </a:prstGeom>
          <a:noFill/>
          <a:ln w="12700" cap="flat" cmpd="sng">
            <a:solidFill>
              <a:srgbClr val="645550"/>
            </a:solidFill>
            <a:prstDash val="solid"/>
            <a:round/>
            <a:headEnd type="none" w="sm" len="sm"/>
            <a:tailEnd type="none" w="sm" len="sm"/>
          </a:ln>
        </p:spPr>
        <p:txBody>
          <a:bodyPr spcFirstLastPara="1" wrap="square" lIns="0" tIns="45700" rIns="91425" bIns="45700" anchor="t" anchorCtr="0">
            <a:noAutofit/>
          </a:bodyPr>
          <a:lstStyle/>
          <a:p>
            <a:pPr marL="457200" lvl="0" indent="-228600" algn="l" rtl="0">
              <a:lnSpc>
                <a:spcPct val="100000"/>
              </a:lnSpc>
              <a:spcBef>
                <a:spcPts val="360"/>
              </a:spcBef>
              <a:spcAft>
                <a:spcPts val="0"/>
              </a:spcAft>
              <a:buSzPts val="1400"/>
              <a:buNone/>
            </a:pPr>
            <a:r>
              <a:rPr lang="en-US"/>
              <a:t>Young people perceived THN training as a positive experience that improved relationships with staff. Participant recommendations for quality improvement were implemented within the provincial program.</a:t>
            </a:r>
            <a:endParaRPr/>
          </a:p>
        </p:txBody>
      </p:sp>
      <p:sp>
        <p:nvSpPr>
          <p:cNvPr id="647" name="Google Shape;647;p61"/>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a:t>December 13, 2021</a:t>
            </a:r>
            <a:endParaRPr/>
          </a:p>
        </p:txBody>
      </p:sp>
      <p:sp>
        <p:nvSpPr>
          <p:cNvPr id="648" name="Google Shape;648;p61"/>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37</a:t>
            </a:fld>
            <a:endParaRPr/>
          </a:p>
        </p:txBody>
      </p:sp>
      <p:pic>
        <p:nvPicPr>
          <p:cNvPr id="649" name="Google Shape;649;p61"/>
          <p:cNvPicPr preferRelativeResize="0"/>
          <p:nvPr/>
        </p:nvPicPr>
        <p:blipFill rotWithShape="1">
          <a:blip r:embed="rId3">
            <a:alphaModFix/>
          </a:blip>
          <a:srcRect/>
          <a:stretch/>
        </p:blipFill>
        <p:spPr>
          <a:xfrm>
            <a:off x="457199" y="1371765"/>
            <a:ext cx="7349067" cy="3810362"/>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62"/>
          <p:cNvSpPr txBox="1">
            <a:spLocks noGrp="1"/>
          </p:cNvSpPr>
          <p:nvPr>
            <p:ph type="title"/>
          </p:nvPr>
        </p:nvSpPr>
        <p:spPr>
          <a:xfrm>
            <a:off x="482600" y="188144"/>
            <a:ext cx="7877631" cy="742855"/>
          </a:xfrm>
          <a:prstGeom prst="rect">
            <a:avLst/>
          </a:prstGeom>
          <a:noFill/>
          <a:ln>
            <a:noFill/>
          </a:ln>
        </p:spPr>
        <p:txBody>
          <a:bodyPr spcFirstLastPara="1" wrap="square" lIns="0" tIns="45700" rIns="108000" bIns="46800" anchor="b" anchorCtr="0">
            <a:normAutofit/>
          </a:bodyPr>
          <a:lstStyle/>
          <a:p>
            <a:pPr marL="0" lvl="0" indent="0" algn="l" rtl="0">
              <a:lnSpc>
                <a:spcPct val="100000"/>
              </a:lnSpc>
              <a:spcBef>
                <a:spcPts val="0"/>
              </a:spcBef>
              <a:spcAft>
                <a:spcPts val="0"/>
              </a:spcAft>
              <a:buSzPts val="1400"/>
              <a:buNone/>
            </a:pPr>
            <a:r>
              <a:rPr lang="en-US"/>
              <a:t>PUBLICATIONS</a:t>
            </a:r>
            <a:endParaRPr/>
          </a:p>
        </p:txBody>
      </p:sp>
      <p:sp>
        <p:nvSpPr>
          <p:cNvPr id="655" name="Google Shape;655;p62"/>
          <p:cNvSpPr txBox="1">
            <a:spLocks noGrp="1"/>
          </p:cNvSpPr>
          <p:nvPr>
            <p:ph type="body" idx="1"/>
          </p:nvPr>
        </p:nvSpPr>
        <p:spPr>
          <a:xfrm>
            <a:off x="482600" y="4658783"/>
            <a:ext cx="7877631" cy="1504951"/>
          </a:xfrm>
          <a:prstGeom prst="rect">
            <a:avLst/>
          </a:prstGeom>
          <a:noFill/>
          <a:ln w="12700" cap="flat" cmpd="sng">
            <a:solidFill>
              <a:srgbClr val="645550"/>
            </a:solidFill>
            <a:prstDash val="solid"/>
            <a:round/>
            <a:headEnd type="none" w="sm" len="sm"/>
            <a:tailEnd type="none" w="sm" len="sm"/>
          </a:ln>
        </p:spPr>
        <p:txBody>
          <a:bodyPr spcFirstLastPara="1" wrap="square" lIns="0" tIns="45700" rIns="91425" bIns="45700" anchor="t" anchorCtr="0">
            <a:noAutofit/>
          </a:bodyPr>
          <a:lstStyle/>
          <a:p>
            <a:pPr marL="457200" lvl="0" indent="-228600" algn="l" rtl="0">
              <a:lnSpc>
                <a:spcPct val="100000"/>
              </a:lnSpc>
              <a:spcBef>
                <a:spcPts val="360"/>
              </a:spcBef>
              <a:spcAft>
                <a:spcPts val="0"/>
              </a:spcAft>
              <a:buSzPts val="1400"/>
              <a:buNone/>
            </a:pPr>
            <a:r>
              <a:rPr lang="en-US"/>
              <a:t>A microdosing schedule can be used to induce a patient onto buprenorphine/naloxone with no apparent withdrawal; gradually reducing illicit substance use. This case report builds on previous literature, highlighting ways to minimize barriers to induction of buprenorphine/naloxone, using a microdosing schedule and assertive outreach.</a:t>
            </a:r>
            <a:endParaRPr/>
          </a:p>
        </p:txBody>
      </p:sp>
      <p:sp>
        <p:nvSpPr>
          <p:cNvPr id="656" name="Google Shape;656;p62"/>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a:t>December 13, 2021</a:t>
            </a:r>
            <a:endParaRPr/>
          </a:p>
        </p:txBody>
      </p:sp>
      <p:sp>
        <p:nvSpPr>
          <p:cNvPr id="657" name="Google Shape;657;p62"/>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38</a:t>
            </a:fld>
            <a:endParaRPr/>
          </a:p>
        </p:txBody>
      </p:sp>
      <p:pic>
        <p:nvPicPr>
          <p:cNvPr id="658" name="Google Shape;658;p62"/>
          <p:cNvPicPr preferRelativeResize="0"/>
          <p:nvPr/>
        </p:nvPicPr>
        <p:blipFill rotWithShape="1">
          <a:blip r:embed="rId3">
            <a:alphaModFix/>
          </a:blip>
          <a:srcRect/>
          <a:stretch/>
        </p:blipFill>
        <p:spPr>
          <a:xfrm>
            <a:off x="355600" y="1466407"/>
            <a:ext cx="6756400" cy="290027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63"/>
          <p:cNvSpPr txBox="1">
            <a:spLocks noGrp="1"/>
          </p:cNvSpPr>
          <p:nvPr>
            <p:ph type="title"/>
          </p:nvPr>
        </p:nvSpPr>
        <p:spPr>
          <a:xfrm>
            <a:off x="482600" y="188144"/>
            <a:ext cx="7877631" cy="742855"/>
          </a:xfrm>
          <a:prstGeom prst="rect">
            <a:avLst/>
          </a:prstGeom>
          <a:noFill/>
          <a:ln>
            <a:noFill/>
          </a:ln>
        </p:spPr>
        <p:txBody>
          <a:bodyPr spcFirstLastPara="1" wrap="square" lIns="0" tIns="45700" rIns="108000" bIns="46800" anchor="b" anchorCtr="0">
            <a:normAutofit/>
          </a:bodyPr>
          <a:lstStyle/>
          <a:p>
            <a:pPr marL="0" lvl="0" indent="0" algn="l" rtl="0">
              <a:lnSpc>
                <a:spcPct val="100000"/>
              </a:lnSpc>
              <a:spcBef>
                <a:spcPts val="0"/>
              </a:spcBef>
              <a:spcAft>
                <a:spcPts val="0"/>
              </a:spcAft>
              <a:buSzPts val="1400"/>
              <a:buNone/>
            </a:pPr>
            <a:r>
              <a:rPr lang="en-US"/>
              <a:t>PUBLICATIONS</a:t>
            </a:r>
            <a:endParaRPr/>
          </a:p>
        </p:txBody>
      </p:sp>
      <p:sp>
        <p:nvSpPr>
          <p:cNvPr id="664" name="Google Shape;664;p63"/>
          <p:cNvSpPr txBox="1">
            <a:spLocks noGrp="1"/>
          </p:cNvSpPr>
          <p:nvPr>
            <p:ph type="body" idx="1"/>
          </p:nvPr>
        </p:nvSpPr>
        <p:spPr>
          <a:xfrm>
            <a:off x="457199" y="5381297"/>
            <a:ext cx="7488621" cy="817398"/>
          </a:xfrm>
          <a:prstGeom prst="rect">
            <a:avLst/>
          </a:prstGeom>
          <a:noFill/>
          <a:ln w="12700" cap="flat" cmpd="sng">
            <a:solidFill>
              <a:srgbClr val="645550"/>
            </a:solidFill>
            <a:prstDash val="solid"/>
            <a:round/>
            <a:headEnd type="none" w="sm" len="sm"/>
            <a:tailEnd type="none" w="sm" len="sm"/>
          </a:ln>
        </p:spPr>
        <p:txBody>
          <a:bodyPr spcFirstLastPara="1" wrap="square" lIns="0" tIns="45700" rIns="91425" bIns="45700" anchor="t" anchorCtr="0">
            <a:noAutofit/>
          </a:bodyPr>
          <a:lstStyle/>
          <a:p>
            <a:pPr marL="457200" lvl="0" indent="-228600" algn="l" rtl="0">
              <a:lnSpc>
                <a:spcPct val="100000"/>
              </a:lnSpc>
              <a:spcBef>
                <a:spcPts val="360"/>
              </a:spcBef>
              <a:spcAft>
                <a:spcPts val="0"/>
              </a:spcAft>
              <a:buSzPts val="1400"/>
              <a:buNone/>
            </a:pPr>
            <a:r>
              <a:rPr lang="en-US"/>
              <a:t>This co-authored case study came from a collaboration across teams and facilities for the benefit of patient centered care</a:t>
            </a:r>
            <a:endParaRPr/>
          </a:p>
        </p:txBody>
      </p:sp>
      <p:sp>
        <p:nvSpPr>
          <p:cNvPr id="665" name="Google Shape;665;p63"/>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a:t>December 13, 2021</a:t>
            </a:r>
            <a:endParaRPr/>
          </a:p>
        </p:txBody>
      </p:sp>
      <p:sp>
        <p:nvSpPr>
          <p:cNvPr id="666" name="Google Shape;666;p63"/>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39</a:t>
            </a:fld>
            <a:endParaRPr/>
          </a:p>
        </p:txBody>
      </p:sp>
      <p:pic>
        <p:nvPicPr>
          <p:cNvPr id="667" name="Google Shape;667;p63"/>
          <p:cNvPicPr preferRelativeResize="0"/>
          <p:nvPr/>
        </p:nvPicPr>
        <p:blipFill rotWithShape="1">
          <a:blip r:embed="rId3">
            <a:alphaModFix/>
          </a:blip>
          <a:srcRect/>
          <a:stretch/>
        </p:blipFill>
        <p:spPr>
          <a:xfrm>
            <a:off x="0" y="1354617"/>
            <a:ext cx="8570724" cy="355371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5"/>
          <p:cNvSpPr txBox="1">
            <a:spLocks noGrp="1"/>
          </p:cNvSpPr>
          <p:nvPr>
            <p:ph type="title"/>
          </p:nvPr>
        </p:nvSpPr>
        <p:spPr>
          <a:xfrm>
            <a:off x="482600" y="188144"/>
            <a:ext cx="7877631" cy="742855"/>
          </a:xfrm>
          <a:prstGeom prst="rect">
            <a:avLst/>
          </a:prstGeom>
          <a:noFill/>
          <a:ln>
            <a:noFill/>
          </a:ln>
        </p:spPr>
        <p:txBody>
          <a:bodyPr spcFirstLastPara="1" wrap="square" lIns="0" tIns="45700" rIns="108000" bIns="46800" anchor="b" anchorCtr="0">
            <a:normAutofit/>
          </a:bodyPr>
          <a:lstStyle/>
          <a:p>
            <a:pPr marL="0" lvl="0" indent="0" algn="l" rtl="0">
              <a:lnSpc>
                <a:spcPct val="100000"/>
              </a:lnSpc>
              <a:spcBef>
                <a:spcPts val="0"/>
              </a:spcBef>
              <a:spcAft>
                <a:spcPts val="0"/>
              </a:spcAft>
              <a:buSzPts val="1400"/>
              <a:buNone/>
            </a:pPr>
            <a:r>
              <a:rPr lang="en-US"/>
              <a:t>NURSE PRACTITIONERS BY PROVINCE</a:t>
            </a:r>
            <a:endParaRPr/>
          </a:p>
        </p:txBody>
      </p:sp>
      <p:sp>
        <p:nvSpPr>
          <p:cNvPr id="338" name="Google Shape;338;p5"/>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a:t>December 13, 2021</a:t>
            </a:r>
            <a:endParaRPr/>
          </a:p>
        </p:txBody>
      </p:sp>
      <p:sp>
        <p:nvSpPr>
          <p:cNvPr id="339" name="Google Shape;339;p5"/>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4</a:t>
            </a:fld>
            <a:endParaRPr/>
          </a:p>
        </p:txBody>
      </p:sp>
      <p:pic>
        <p:nvPicPr>
          <p:cNvPr id="340" name="Google Shape;340;p5"/>
          <p:cNvPicPr preferRelativeResize="0"/>
          <p:nvPr/>
        </p:nvPicPr>
        <p:blipFill rotWithShape="1">
          <a:blip r:embed="rId3">
            <a:alphaModFix/>
          </a:blip>
          <a:srcRect/>
          <a:stretch/>
        </p:blipFill>
        <p:spPr>
          <a:xfrm>
            <a:off x="893379" y="1313794"/>
            <a:ext cx="7103460" cy="5076496"/>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64"/>
          <p:cNvSpPr txBox="1">
            <a:spLocks noGrp="1"/>
          </p:cNvSpPr>
          <p:nvPr>
            <p:ph type="title"/>
          </p:nvPr>
        </p:nvSpPr>
        <p:spPr>
          <a:xfrm>
            <a:off x="482600" y="188144"/>
            <a:ext cx="7877631" cy="742855"/>
          </a:xfrm>
          <a:prstGeom prst="rect">
            <a:avLst/>
          </a:prstGeom>
          <a:noFill/>
          <a:ln>
            <a:noFill/>
          </a:ln>
        </p:spPr>
        <p:txBody>
          <a:bodyPr spcFirstLastPara="1" wrap="square" lIns="0" tIns="45700" rIns="108000" bIns="46800" anchor="b" anchorCtr="0">
            <a:normAutofit/>
          </a:bodyPr>
          <a:lstStyle/>
          <a:p>
            <a:pPr marL="0" lvl="0" indent="0" algn="l" rtl="0">
              <a:lnSpc>
                <a:spcPct val="100000"/>
              </a:lnSpc>
              <a:spcBef>
                <a:spcPts val="0"/>
              </a:spcBef>
              <a:spcAft>
                <a:spcPts val="0"/>
              </a:spcAft>
              <a:buSzPts val="1400"/>
              <a:buNone/>
            </a:pPr>
            <a:endParaRPr/>
          </a:p>
        </p:txBody>
      </p:sp>
      <p:sp>
        <p:nvSpPr>
          <p:cNvPr id="673" name="Google Shape;673;p64"/>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a:t>December 13, 2021</a:t>
            </a:r>
            <a:endParaRPr/>
          </a:p>
        </p:txBody>
      </p:sp>
      <p:sp>
        <p:nvSpPr>
          <p:cNvPr id="674" name="Google Shape;674;p64"/>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40</a:t>
            </a:fld>
            <a:endParaRPr/>
          </a:p>
        </p:txBody>
      </p:sp>
      <p:pic>
        <p:nvPicPr>
          <p:cNvPr id="675" name="Google Shape;675;p64"/>
          <p:cNvPicPr preferRelativeResize="0"/>
          <p:nvPr/>
        </p:nvPicPr>
        <p:blipFill rotWithShape="1">
          <a:blip r:embed="rId3">
            <a:alphaModFix/>
          </a:blip>
          <a:srcRect/>
          <a:stretch/>
        </p:blipFill>
        <p:spPr>
          <a:xfrm>
            <a:off x="1219200" y="1423863"/>
            <a:ext cx="6690842" cy="501251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65"/>
          <p:cNvSpPr txBox="1">
            <a:spLocks noGrp="1"/>
          </p:cNvSpPr>
          <p:nvPr>
            <p:ph type="title"/>
          </p:nvPr>
        </p:nvSpPr>
        <p:spPr>
          <a:xfrm>
            <a:off x="482600" y="188144"/>
            <a:ext cx="7877631" cy="742855"/>
          </a:xfrm>
          <a:prstGeom prst="rect">
            <a:avLst/>
          </a:prstGeom>
          <a:noFill/>
          <a:ln>
            <a:noFill/>
          </a:ln>
        </p:spPr>
        <p:txBody>
          <a:bodyPr spcFirstLastPara="1" wrap="square" lIns="0" tIns="45700" rIns="108000" bIns="46800" anchor="b" anchorCtr="0">
            <a:normAutofit/>
          </a:bodyPr>
          <a:lstStyle/>
          <a:p>
            <a:pPr marL="0" lvl="0" indent="0" algn="l" rtl="0">
              <a:lnSpc>
                <a:spcPct val="100000"/>
              </a:lnSpc>
              <a:spcBef>
                <a:spcPts val="0"/>
              </a:spcBef>
              <a:spcAft>
                <a:spcPts val="0"/>
              </a:spcAft>
              <a:buSzPts val="1400"/>
              <a:buNone/>
            </a:pPr>
            <a:r>
              <a:rPr lang="en-US"/>
              <a:t>PUBLICATIONS</a:t>
            </a:r>
            <a:endParaRPr/>
          </a:p>
        </p:txBody>
      </p:sp>
      <p:sp>
        <p:nvSpPr>
          <p:cNvPr id="681" name="Google Shape;681;p65"/>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a:t>December 13, 2021</a:t>
            </a:r>
            <a:endParaRPr/>
          </a:p>
        </p:txBody>
      </p:sp>
      <p:sp>
        <p:nvSpPr>
          <p:cNvPr id="682" name="Google Shape;682;p65"/>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41</a:t>
            </a:fld>
            <a:endParaRPr/>
          </a:p>
        </p:txBody>
      </p:sp>
      <p:graphicFrame>
        <p:nvGraphicFramePr>
          <p:cNvPr id="683" name="Google Shape;683;p65"/>
          <p:cNvGraphicFramePr/>
          <p:nvPr/>
        </p:nvGraphicFramePr>
        <p:xfrm>
          <a:off x="193675" y="1417638"/>
          <a:ext cx="8824913" cy="5018087"/>
        </p:xfrm>
        <a:graphic>
          <a:graphicData uri="http://schemas.openxmlformats.org/presentationml/2006/ole">
            <mc:AlternateContent xmlns:mc="http://schemas.openxmlformats.org/markup-compatibility/2006">
              <mc:Choice xmlns:v="urn:schemas-microsoft-com:vml" Requires="v">
                <p:oleObj spid="_x0000_s1035" r:id="rId4" imgW="8824913" imgH="5018087" progId="Word.Document.12">
                  <p:embed/>
                </p:oleObj>
              </mc:Choice>
              <mc:Fallback>
                <p:oleObj r:id="rId4" imgW="8824913" imgH="5018087" progId="Word.Document.12">
                  <p:embed/>
                  <p:pic>
                    <p:nvPicPr>
                      <p:cNvPr id="683" name="Google Shape;683;p65"/>
                      <p:cNvPicPr preferRelativeResize="0"/>
                      <p:nvPr/>
                    </p:nvPicPr>
                    <p:blipFill rotWithShape="1">
                      <a:blip r:embed="rId5">
                        <a:alphaModFix/>
                      </a:blip>
                      <a:srcRect/>
                      <a:stretch/>
                    </p:blipFill>
                    <p:spPr>
                      <a:xfrm>
                        <a:off x="193675" y="1417638"/>
                        <a:ext cx="8824913" cy="5018087"/>
                      </a:xfrm>
                      <a:prstGeom prst="rect">
                        <a:avLst/>
                      </a:prstGeom>
                      <a:noFill/>
                      <a:ln>
                        <a:noFill/>
                      </a:ln>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66"/>
          <p:cNvSpPr txBox="1">
            <a:spLocks noGrp="1"/>
          </p:cNvSpPr>
          <p:nvPr>
            <p:ph type="title"/>
          </p:nvPr>
        </p:nvSpPr>
        <p:spPr>
          <a:xfrm>
            <a:off x="482600" y="188144"/>
            <a:ext cx="7877631" cy="742855"/>
          </a:xfrm>
          <a:prstGeom prst="rect">
            <a:avLst/>
          </a:prstGeom>
          <a:noFill/>
          <a:ln>
            <a:noFill/>
          </a:ln>
        </p:spPr>
        <p:txBody>
          <a:bodyPr spcFirstLastPara="1" wrap="square" lIns="0" tIns="45700" rIns="108000" bIns="46800" anchor="b" anchorCtr="0">
            <a:normAutofit/>
          </a:bodyPr>
          <a:lstStyle/>
          <a:p>
            <a:pPr marL="0" lvl="0" indent="0" algn="l" rtl="0">
              <a:lnSpc>
                <a:spcPct val="100000"/>
              </a:lnSpc>
              <a:spcBef>
                <a:spcPts val="0"/>
              </a:spcBef>
              <a:spcAft>
                <a:spcPts val="0"/>
              </a:spcAft>
              <a:buSzPts val="1400"/>
              <a:buNone/>
            </a:pPr>
            <a:r>
              <a:rPr lang="en-US"/>
              <a:t>RESEARCH CHALLENGE PARTICIPANTS</a:t>
            </a:r>
            <a:endParaRPr/>
          </a:p>
        </p:txBody>
      </p:sp>
      <p:graphicFrame>
        <p:nvGraphicFramePr>
          <p:cNvPr id="690" name="Google Shape;690;p66"/>
          <p:cNvGraphicFramePr/>
          <p:nvPr/>
        </p:nvGraphicFramePr>
        <p:xfrm>
          <a:off x="457200" y="1516063"/>
          <a:ext cx="8229600" cy="3484970"/>
        </p:xfrm>
        <a:graphic>
          <a:graphicData uri="http://schemas.openxmlformats.org/drawingml/2006/table">
            <a:tbl>
              <a:tblPr firstRow="1" bandRow="1">
                <a:noFill/>
                <a:tableStyleId>{EA9BA95C-E9DF-4D0A-9AB5-8B954D6E2921}</a:tableStyleId>
              </a:tblPr>
              <a:tblGrid>
                <a:gridCol w="628650">
                  <a:extLst>
                    <a:ext uri="{9D8B030D-6E8A-4147-A177-3AD203B41FA5}">
                      <a16:colId xmlns:a16="http://schemas.microsoft.com/office/drawing/2014/main" val="20000"/>
                    </a:ext>
                  </a:extLst>
                </a:gridCol>
                <a:gridCol w="2063750">
                  <a:extLst>
                    <a:ext uri="{9D8B030D-6E8A-4147-A177-3AD203B41FA5}">
                      <a16:colId xmlns:a16="http://schemas.microsoft.com/office/drawing/2014/main" val="20001"/>
                    </a:ext>
                  </a:extLst>
                </a:gridCol>
                <a:gridCol w="1041400">
                  <a:extLst>
                    <a:ext uri="{9D8B030D-6E8A-4147-A177-3AD203B41FA5}">
                      <a16:colId xmlns:a16="http://schemas.microsoft.com/office/drawing/2014/main" val="20002"/>
                    </a:ext>
                  </a:extLst>
                </a:gridCol>
                <a:gridCol w="4495800">
                  <a:extLst>
                    <a:ext uri="{9D8B030D-6E8A-4147-A177-3AD203B41FA5}">
                      <a16:colId xmlns:a16="http://schemas.microsoft.com/office/drawing/2014/main" val="20003"/>
                    </a:ext>
                  </a:extLst>
                </a:gridCol>
              </a:tblGrid>
              <a:tr h="370850">
                <a:tc>
                  <a:txBody>
                    <a:bodyPr/>
                    <a:lstStyle/>
                    <a:p>
                      <a:pPr marL="0" marR="0" lvl="0" indent="0" algn="l" rtl="0">
                        <a:lnSpc>
                          <a:spcPct val="100000"/>
                        </a:lnSpc>
                        <a:spcBef>
                          <a:spcPts val="0"/>
                        </a:spcBef>
                        <a:spcAft>
                          <a:spcPts val="0"/>
                        </a:spcAft>
                        <a:buNone/>
                      </a:pPr>
                      <a:r>
                        <a:rPr lang="en-US" sz="1400" u="none" strike="noStrike" cap="none"/>
                        <a:t>Year</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Nurse Practitioner</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Position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Project title</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None/>
                      </a:pPr>
                      <a:r>
                        <a:rPr lang="en-US" sz="1400" u="none" strike="noStrike" cap="none"/>
                        <a:t>2021</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Belinda-Ann Furlan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Member</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Nurse-led follow up protocol Afib discharge</a:t>
                      </a:r>
                      <a:endParaRPr sz="14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None/>
                      </a:pPr>
                      <a:r>
                        <a:rPr lang="en-US" sz="1400" u="none" strike="noStrike" cap="none"/>
                        <a:t>2018</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Cindy Nordquist Micheala Hanakova</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Leader</a:t>
                      </a:r>
                      <a:endParaRPr/>
                    </a:p>
                    <a:p>
                      <a:pPr marL="0" marR="0" lvl="0" indent="0" algn="l" rtl="0">
                        <a:lnSpc>
                          <a:spcPct val="100000"/>
                        </a:lnSpc>
                        <a:spcBef>
                          <a:spcPts val="0"/>
                        </a:spcBef>
                        <a:spcAft>
                          <a:spcPts val="0"/>
                        </a:spcAft>
                        <a:buNone/>
                      </a:pPr>
                      <a:r>
                        <a:rPr lang="en-US" sz="1400" u="none" strike="noStrike" cap="none"/>
                        <a:t>Member</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Harm reduction in HF patients</a:t>
                      </a:r>
                      <a:endParaRPr sz="14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None/>
                      </a:pPr>
                      <a:r>
                        <a:rPr lang="en-US" sz="1400" u="none" strike="noStrike" cap="none"/>
                        <a:t>2018</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Melissa Mailey</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Member</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Post Op Delirium cardiac inpatients</a:t>
                      </a:r>
                      <a:endParaRPr sz="14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None/>
                      </a:pPr>
                      <a:r>
                        <a:rPr lang="en-US" sz="1400" u="none" strike="noStrike" cap="none"/>
                        <a:t>2018</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Chelsea Bruce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Member</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VitD status in renal post transplant</a:t>
                      </a:r>
                      <a:endParaRPr sz="1400" u="none" strike="noStrike" cap="none"/>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None/>
                      </a:pPr>
                      <a:r>
                        <a:rPr lang="en-US" sz="1400" u="none" strike="noStrike" cap="none"/>
                        <a:t>2016</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Stan Marchuk</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Member</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Monitoring tool to prevent infection</a:t>
                      </a:r>
                      <a:endParaRPr sz="1400" u="none" strike="noStrike" cap="none"/>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None/>
                      </a:pPr>
                      <a:r>
                        <a:rPr lang="en-US" sz="1400" u="none" strike="noStrike" cap="none"/>
                        <a:t>2016</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Sarah Cochrane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Leader</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Trauma-sensitive yoga program</a:t>
                      </a:r>
                      <a:endParaRPr sz="1400" u="none" strike="noStrike" cap="none"/>
                    </a:p>
                  </a:txBody>
                  <a:tcPr marL="91450" marR="91450" marT="45725" marB="45725"/>
                </a:tc>
                <a:extLst>
                  <a:ext uri="{0D108BD9-81ED-4DB2-BD59-A6C34878D82A}">
                    <a16:rowId xmlns:a16="http://schemas.microsoft.com/office/drawing/2014/main" val="10006"/>
                  </a:ext>
                </a:extLst>
              </a:tr>
              <a:tr h="370850">
                <a:tc>
                  <a:txBody>
                    <a:bodyPr/>
                    <a:lstStyle/>
                    <a:p>
                      <a:pPr marL="0" marR="0" lvl="0" indent="0" algn="l" rtl="0">
                        <a:lnSpc>
                          <a:spcPct val="100000"/>
                        </a:lnSpc>
                        <a:spcBef>
                          <a:spcPts val="0"/>
                        </a:spcBef>
                        <a:spcAft>
                          <a:spcPts val="0"/>
                        </a:spcAft>
                        <a:buNone/>
                      </a:pPr>
                      <a:r>
                        <a:rPr lang="en-US" sz="1400" u="none" strike="noStrike" cap="none"/>
                        <a:t>2014</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Keren Mitchell</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Member</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Evaluate take home naloxone</a:t>
                      </a:r>
                      <a:endParaRPr sz="1400" u="none" strike="noStrike" cap="none"/>
                    </a:p>
                  </a:txBody>
                  <a:tcPr marL="91450" marR="91450" marT="45725" marB="45725"/>
                </a:tc>
                <a:extLst>
                  <a:ext uri="{0D108BD9-81ED-4DB2-BD59-A6C34878D82A}">
                    <a16:rowId xmlns:a16="http://schemas.microsoft.com/office/drawing/2014/main" val="10007"/>
                  </a:ext>
                </a:extLst>
              </a:tr>
              <a:tr h="370850">
                <a:tc>
                  <a:txBody>
                    <a:bodyPr/>
                    <a:lstStyle/>
                    <a:p>
                      <a:pPr marL="0" marR="0" lvl="0" indent="0" algn="l" rtl="0">
                        <a:lnSpc>
                          <a:spcPct val="100000"/>
                        </a:lnSpc>
                        <a:spcBef>
                          <a:spcPts val="0"/>
                        </a:spcBef>
                        <a:spcAft>
                          <a:spcPts val="0"/>
                        </a:spcAft>
                        <a:buNone/>
                      </a:pPr>
                      <a:r>
                        <a:rPr lang="en-US" sz="1400" u="none" strike="noStrike" cap="none"/>
                        <a:t>2012</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Stan Marchuk</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Member</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Enhancing in-centre hemodialysis pts’ self care</a:t>
                      </a:r>
                      <a:endParaRPr sz="1400" u="none" strike="noStrike" cap="none"/>
                    </a:p>
                  </a:txBody>
                  <a:tcPr marL="91450" marR="91450" marT="45725" marB="45725"/>
                </a:tc>
                <a:extLst>
                  <a:ext uri="{0D108BD9-81ED-4DB2-BD59-A6C34878D82A}">
                    <a16:rowId xmlns:a16="http://schemas.microsoft.com/office/drawing/2014/main" val="10008"/>
                  </a:ext>
                </a:extLst>
              </a:tr>
            </a:tbl>
          </a:graphicData>
        </a:graphic>
      </p:graphicFrame>
      <p:sp>
        <p:nvSpPr>
          <p:cNvPr id="691" name="Google Shape;691;p66"/>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a:t>December 13, 2021</a:t>
            </a:r>
            <a:endParaRPr/>
          </a:p>
        </p:txBody>
      </p:sp>
      <p:sp>
        <p:nvSpPr>
          <p:cNvPr id="692" name="Google Shape;692;p66"/>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67"/>
          <p:cNvSpPr txBox="1">
            <a:spLocks noGrp="1"/>
          </p:cNvSpPr>
          <p:nvPr>
            <p:ph type="title"/>
          </p:nvPr>
        </p:nvSpPr>
        <p:spPr>
          <a:xfrm>
            <a:off x="482600" y="188144"/>
            <a:ext cx="7877631" cy="742855"/>
          </a:xfrm>
          <a:prstGeom prst="rect">
            <a:avLst/>
          </a:prstGeom>
          <a:noFill/>
          <a:ln>
            <a:noFill/>
          </a:ln>
        </p:spPr>
        <p:txBody>
          <a:bodyPr spcFirstLastPara="1" wrap="square" lIns="0" tIns="45700" rIns="108000" bIns="46800" anchor="b" anchorCtr="0">
            <a:normAutofit/>
          </a:bodyPr>
          <a:lstStyle/>
          <a:p>
            <a:pPr marL="0" lvl="0" indent="0" algn="l" rtl="0">
              <a:lnSpc>
                <a:spcPct val="100000"/>
              </a:lnSpc>
              <a:spcBef>
                <a:spcPts val="0"/>
              </a:spcBef>
              <a:spcAft>
                <a:spcPts val="0"/>
              </a:spcAft>
              <a:buSzPts val="1400"/>
              <a:buNone/>
            </a:pPr>
            <a:r>
              <a:rPr lang="en-US"/>
              <a:t>THANK YOU </a:t>
            </a:r>
            <a:endParaRPr/>
          </a:p>
        </p:txBody>
      </p:sp>
      <p:sp>
        <p:nvSpPr>
          <p:cNvPr id="698" name="Google Shape;698;p67"/>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a:t>December 13, 2021</a:t>
            </a:r>
            <a:endParaRPr/>
          </a:p>
        </p:txBody>
      </p:sp>
      <p:sp>
        <p:nvSpPr>
          <p:cNvPr id="699" name="Google Shape;699;p67"/>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43</a:t>
            </a:fld>
            <a:endParaRPr/>
          </a:p>
        </p:txBody>
      </p:sp>
      <p:pic>
        <p:nvPicPr>
          <p:cNvPr id="700" name="Google Shape;700;p67" descr="http://tomatosphere.letstalkscience.ca/Portals/5/Resource-Images/5235.jpg"/>
          <p:cNvPicPr preferRelativeResize="0">
            <a:picLocks noGrp="1"/>
          </p:cNvPicPr>
          <p:nvPr>
            <p:ph type="body" idx="1"/>
          </p:nvPr>
        </p:nvPicPr>
        <p:blipFill rotWithShape="1">
          <a:blip r:embed="rId3">
            <a:alphaModFix/>
          </a:blip>
          <a:srcRect/>
          <a:stretch/>
        </p:blipFill>
        <p:spPr>
          <a:xfrm>
            <a:off x="1691854" y="1644905"/>
            <a:ext cx="5715000" cy="3962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6"/>
          <p:cNvSpPr txBox="1">
            <a:spLocks noGrp="1"/>
          </p:cNvSpPr>
          <p:nvPr>
            <p:ph type="title"/>
          </p:nvPr>
        </p:nvSpPr>
        <p:spPr>
          <a:xfrm>
            <a:off x="482600" y="188144"/>
            <a:ext cx="7877631" cy="742855"/>
          </a:xfrm>
          <a:prstGeom prst="rect">
            <a:avLst/>
          </a:prstGeom>
          <a:noFill/>
          <a:ln>
            <a:noFill/>
          </a:ln>
        </p:spPr>
        <p:txBody>
          <a:bodyPr spcFirstLastPara="1" wrap="square" lIns="0" tIns="45700" rIns="108000" bIns="46800" anchor="b" anchorCtr="0">
            <a:normAutofit/>
          </a:bodyPr>
          <a:lstStyle/>
          <a:p>
            <a:pPr marL="0" lvl="0" indent="0" algn="l" rtl="0">
              <a:lnSpc>
                <a:spcPct val="100000"/>
              </a:lnSpc>
              <a:spcBef>
                <a:spcPts val="0"/>
              </a:spcBef>
              <a:spcAft>
                <a:spcPts val="0"/>
              </a:spcAft>
              <a:buSzPts val="1400"/>
              <a:buNone/>
            </a:pPr>
            <a:r>
              <a:rPr lang="en-US"/>
              <a:t>NURSE PRACTITIONER EDUCATION</a:t>
            </a:r>
            <a:endParaRPr/>
          </a:p>
        </p:txBody>
      </p:sp>
      <p:sp>
        <p:nvSpPr>
          <p:cNvPr id="346" name="Google Shape;346;p6"/>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a:t>December 13, 2021</a:t>
            </a:r>
            <a:endParaRPr/>
          </a:p>
        </p:txBody>
      </p:sp>
      <p:sp>
        <p:nvSpPr>
          <p:cNvPr id="347" name="Google Shape;347;p6"/>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5</a:t>
            </a:fld>
            <a:endParaRPr/>
          </a:p>
        </p:txBody>
      </p:sp>
      <p:pic>
        <p:nvPicPr>
          <p:cNvPr id="348" name="Google Shape;348;p6" descr="https://lh4.googleusercontent.com/1wdqmxyFbnQAyjbnIxKJh7jCIfHgDm-oHJ6bMzn7Qq9EJ8HH7V3-is_uGHSnuU26DGg89fbgpZJa3A4I0hIq5OZdR1x1VOm59K5LAYIGZ4WSZHYk3JwFQCPaSaeFemyTxD8FsqlZ"/>
          <p:cNvPicPr preferRelativeResize="0"/>
          <p:nvPr/>
        </p:nvPicPr>
        <p:blipFill rotWithShape="1">
          <a:blip r:embed="rId3">
            <a:alphaModFix/>
          </a:blip>
          <a:srcRect/>
          <a:stretch/>
        </p:blipFill>
        <p:spPr>
          <a:xfrm>
            <a:off x="357352" y="1881351"/>
            <a:ext cx="8542521" cy="407571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7"/>
          <p:cNvSpPr txBox="1">
            <a:spLocks noGrp="1"/>
          </p:cNvSpPr>
          <p:nvPr>
            <p:ph type="title"/>
          </p:nvPr>
        </p:nvSpPr>
        <p:spPr>
          <a:xfrm>
            <a:off x="482600" y="188144"/>
            <a:ext cx="7877631" cy="742855"/>
          </a:xfrm>
          <a:prstGeom prst="rect">
            <a:avLst/>
          </a:prstGeom>
          <a:noFill/>
          <a:ln>
            <a:noFill/>
          </a:ln>
        </p:spPr>
        <p:txBody>
          <a:bodyPr spcFirstLastPara="1" wrap="square" lIns="0" tIns="45700" rIns="108000" bIns="46800" anchor="b" anchorCtr="0">
            <a:normAutofit/>
          </a:bodyPr>
          <a:lstStyle/>
          <a:p>
            <a:pPr marL="0" lvl="0" indent="0" algn="l" rtl="0">
              <a:lnSpc>
                <a:spcPct val="100000"/>
              </a:lnSpc>
              <a:spcBef>
                <a:spcPts val="0"/>
              </a:spcBef>
              <a:spcAft>
                <a:spcPts val="0"/>
              </a:spcAft>
              <a:buSzPts val="1400"/>
              <a:buNone/>
            </a:pPr>
            <a:r>
              <a:rPr lang="en-US"/>
              <a:t>NURSE PRACTITIONER PRACTICE</a:t>
            </a:r>
            <a:endParaRPr/>
          </a:p>
        </p:txBody>
      </p:sp>
      <p:sp>
        <p:nvSpPr>
          <p:cNvPr id="354" name="Google Shape;354;p7"/>
          <p:cNvSpPr txBox="1">
            <a:spLocks noGrp="1"/>
          </p:cNvSpPr>
          <p:nvPr>
            <p:ph type="body" idx="1"/>
          </p:nvPr>
        </p:nvSpPr>
        <p:spPr>
          <a:xfrm>
            <a:off x="482600" y="1400838"/>
            <a:ext cx="7988300" cy="1394914"/>
          </a:xfrm>
          <a:prstGeom prst="rect">
            <a:avLst/>
          </a:prstGeom>
          <a:noFill/>
          <a:ln>
            <a:noFill/>
          </a:ln>
        </p:spPr>
        <p:txBody>
          <a:bodyPr spcFirstLastPara="1" wrap="square" lIns="0" tIns="45700" rIns="91425" bIns="45700" anchor="t" anchorCtr="0">
            <a:noAutofit/>
          </a:bodyPr>
          <a:lstStyle/>
          <a:p>
            <a:pPr marL="285750" lvl="0" indent="-285750" algn="l" rtl="0">
              <a:lnSpc>
                <a:spcPct val="100000"/>
              </a:lnSpc>
              <a:spcBef>
                <a:spcPts val="0"/>
              </a:spcBef>
              <a:spcAft>
                <a:spcPts val="0"/>
              </a:spcAft>
              <a:buClr>
                <a:schemeClr val="dk1"/>
              </a:buClr>
              <a:buSzPts val="1800"/>
              <a:buFont typeface="Arial"/>
              <a:buChar char="•"/>
            </a:pPr>
            <a:r>
              <a:rPr lang="en-US"/>
              <a:t>Regulated by British Columbia College of Nurses &amp; Midwives</a:t>
            </a:r>
            <a:endParaRPr/>
          </a:p>
          <a:p>
            <a:pPr marL="285750" lvl="0" indent="-285750" algn="l" rtl="0">
              <a:lnSpc>
                <a:spcPct val="100000"/>
              </a:lnSpc>
              <a:spcBef>
                <a:spcPts val="960"/>
              </a:spcBef>
              <a:spcAft>
                <a:spcPts val="0"/>
              </a:spcAft>
              <a:buClr>
                <a:schemeClr val="dk1"/>
              </a:buClr>
              <a:buSzPts val="1800"/>
              <a:buFont typeface="Arial"/>
              <a:buChar char="•"/>
            </a:pPr>
            <a:r>
              <a:rPr lang="en-US"/>
              <a:t>QA audit within 2 years of practice by college</a:t>
            </a:r>
            <a:endParaRPr/>
          </a:p>
          <a:p>
            <a:pPr marL="285750" lvl="0" indent="-285750" algn="l" rtl="0">
              <a:lnSpc>
                <a:spcPct val="100000"/>
              </a:lnSpc>
              <a:spcBef>
                <a:spcPts val="960"/>
              </a:spcBef>
              <a:spcAft>
                <a:spcPts val="0"/>
              </a:spcAft>
              <a:buClr>
                <a:schemeClr val="dk1"/>
              </a:buClr>
              <a:buSzPts val="1800"/>
              <a:buFont typeface="Arial"/>
              <a:buChar char="•"/>
            </a:pPr>
            <a:r>
              <a:rPr lang="en-US"/>
              <a:t>Undergo annual quality assurance review</a:t>
            </a:r>
            <a:endParaRPr/>
          </a:p>
          <a:p>
            <a:pPr marL="285750" lvl="0" indent="-285750" algn="l" rtl="0">
              <a:lnSpc>
                <a:spcPct val="100000"/>
              </a:lnSpc>
              <a:spcBef>
                <a:spcPts val="960"/>
              </a:spcBef>
              <a:spcAft>
                <a:spcPts val="0"/>
              </a:spcAft>
              <a:buClr>
                <a:schemeClr val="dk1"/>
              </a:buClr>
              <a:buSzPts val="1800"/>
              <a:buFont typeface="Arial"/>
              <a:buChar char="•"/>
            </a:pPr>
            <a:r>
              <a:rPr lang="en-US"/>
              <a:t>Require NPs to engage in QA activities to maintain licensure</a:t>
            </a:r>
            <a:endParaRPr/>
          </a:p>
          <a:p>
            <a:pPr marL="0" lvl="0" indent="0" algn="l" rtl="0">
              <a:lnSpc>
                <a:spcPct val="100000"/>
              </a:lnSpc>
              <a:spcBef>
                <a:spcPts val="960"/>
              </a:spcBef>
              <a:spcAft>
                <a:spcPts val="0"/>
              </a:spcAft>
              <a:buSzPts val="1400"/>
              <a:buNone/>
            </a:pPr>
            <a:endParaRPr/>
          </a:p>
        </p:txBody>
      </p:sp>
      <p:sp>
        <p:nvSpPr>
          <p:cNvPr id="355" name="Google Shape;355;p7"/>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a:t>December 13, 2021</a:t>
            </a:r>
            <a:endParaRPr/>
          </a:p>
        </p:txBody>
      </p:sp>
      <p:sp>
        <p:nvSpPr>
          <p:cNvPr id="356" name="Google Shape;356;p7"/>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6</a:t>
            </a:fld>
            <a:endParaRPr/>
          </a:p>
        </p:txBody>
      </p:sp>
      <p:pic>
        <p:nvPicPr>
          <p:cNvPr id="357" name="Google Shape;357;p7" descr="https://lh4.googleusercontent.com/EsyG0OttFXT5Nqf2gCMDG1eu78Z4N6OQPVEJir8s_T0arAWwM3mVeWlHgj3sUJzYgfCUHIQ_dQ_HkqvMkWTJ1VZ8o4wTDiEYUdJkwJThM7iFWksC90fsIpicvc2qGZliwqRgD4Gp"/>
          <p:cNvPicPr preferRelativeResize="0"/>
          <p:nvPr/>
        </p:nvPicPr>
        <p:blipFill rotWithShape="1">
          <a:blip r:embed="rId3">
            <a:alphaModFix/>
          </a:blip>
          <a:srcRect/>
          <a:stretch/>
        </p:blipFill>
        <p:spPr>
          <a:xfrm>
            <a:off x="194441" y="3171387"/>
            <a:ext cx="8755117" cy="241737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8"/>
          <p:cNvSpPr txBox="1">
            <a:spLocks noGrp="1"/>
          </p:cNvSpPr>
          <p:nvPr>
            <p:ph type="title"/>
          </p:nvPr>
        </p:nvSpPr>
        <p:spPr>
          <a:xfrm>
            <a:off x="482600" y="188144"/>
            <a:ext cx="7877631" cy="742855"/>
          </a:xfrm>
          <a:prstGeom prst="rect">
            <a:avLst/>
          </a:prstGeom>
          <a:noFill/>
          <a:ln>
            <a:noFill/>
          </a:ln>
        </p:spPr>
        <p:txBody>
          <a:bodyPr spcFirstLastPara="1" wrap="square" lIns="0" tIns="45700" rIns="108000" bIns="46800" anchor="b" anchorCtr="0">
            <a:normAutofit/>
          </a:bodyPr>
          <a:lstStyle/>
          <a:p>
            <a:pPr marL="0" lvl="0" indent="0" algn="l" rtl="0">
              <a:lnSpc>
                <a:spcPct val="100000"/>
              </a:lnSpc>
              <a:spcBef>
                <a:spcPts val="0"/>
              </a:spcBef>
              <a:spcAft>
                <a:spcPts val="0"/>
              </a:spcAft>
              <a:buSzPts val="1400"/>
              <a:buNone/>
            </a:pPr>
            <a:r>
              <a:rPr lang="en-US"/>
              <a:t>NURSE PRACTITIONERS AT PHC</a:t>
            </a:r>
            <a:endParaRPr/>
          </a:p>
        </p:txBody>
      </p:sp>
      <p:sp>
        <p:nvSpPr>
          <p:cNvPr id="363" name="Google Shape;363;p8"/>
          <p:cNvSpPr/>
          <p:nvPr/>
        </p:nvSpPr>
        <p:spPr>
          <a:xfrm>
            <a:off x="457202" y="2140901"/>
            <a:ext cx="1813441" cy="1088064"/>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Clr>
                <a:srgbClr val="000000"/>
              </a:buClr>
              <a:buSzPts val="1800"/>
              <a:buFont typeface="Arial"/>
              <a:buNone/>
            </a:pPr>
            <a:r>
              <a:rPr lang="en-US" sz="1800" b="0" i="0" u="none" strike="noStrike" cap="none">
                <a:solidFill>
                  <a:schemeClr val="lt1"/>
                </a:solidFill>
                <a:latin typeface="Candara"/>
                <a:ea typeface="Candara"/>
                <a:cs typeface="Candara"/>
                <a:sym typeface="Candara"/>
              </a:rPr>
              <a:t>Emergency</a:t>
            </a:r>
            <a:endParaRPr sz="1400" b="0" i="0" u="none" strike="noStrike" cap="none">
              <a:solidFill>
                <a:srgbClr val="000000"/>
              </a:solidFill>
              <a:latin typeface="Arial"/>
              <a:ea typeface="Arial"/>
              <a:cs typeface="Arial"/>
              <a:sym typeface="Arial"/>
            </a:endParaRPr>
          </a:p>
          <a:p>
            <a:pPr marL="0" marR="0" lvl="0" indent="0" algn="ctr" rtl="0">
              <a:lnSpc>
                <a:spcPct val="85000"/>
              </a:lnSpc>
              <a:spcBef>
                <a:spcPts val="360"/>
              </a:spcBef>
              <a:spcAft>
                <a:spcPts val="0"/>
              </a:spcAft>
              <a:buClr>
                <a:srgbClr val="000000"/>
              </a:buClr>
              <a:buSzPts val="1800"/>
              <a:buFont typeface="Arial"/>
              <a:buNone/>
            </a:pPr>
            <a:r>
              <a:rPr lang="en-US" sz="1800" b="0" i="0" u="none" strike="noStrike" cap="none">
                <a:solidFill>
                  <a:schemeClr val="lt1"/>
                </a:solidFill>
                <a:latin typeface="Candara"/>
                <a:ea typeface="Candara"/>
                <a:cs typeface="Candara"/>
                <a:sym typeface="Candara"/>
              </a:rPr>
              <a:t>(SPH &amp; MSJ)</a:t>
            </a:r>
            <a:endParaRPr sz="1400" b="0" i="0" u="none" strike="noStrike" cap="none">
              <a:solidFill>
                <a:srgbClr val="000000"/>
              </a:solidFill>
              <a:latin typeface="Arial"/>
              <a:ea typeface="Arial"/>
              <a:cs typeface="Arial"/>
              <a:sym typeface="Arial"/>
            </a:endParaRPr>
          </a:p>
        </p:txBody>
      </p:sp>
      <p:sp>
        <p:nvSpPr>
          <p:cNvPr id="364" name="Google Shape;364;p8"/>
          <p:cNvSpPr/>
          <p:nvPr/>
        </p:nvSpPr>
        <p:spPr>
          <a:xfrm>
            <a:off x="2451987" y="2140901"/>
            <a:ext cx="1813441" cy="1088064"/>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Clr>
                <a:srgbClr val="000000"/>
              </a:buClr>
              <a:buSzPts val="1800"/>
              <a:buFont typeface="Arial"/>
              <a:buNone/>
            </a:pPr>
            <a:r>
              <a:rPr lang="en-US" sz="1800" b="0" i="0" u="none" strike="noStrike" cap="none">
                <a:solidFill>
                  <a:schemeClr val="lt1"/>
                </a:solidFill>
                <a:latin typeface="Candara"/>
                <a:ea typeface="Candara"/>
                <a:cs typeface="Candara"/>
                <a:sym typeface="Candara"/>
              </a:rPr>
              <a:t>Geriatric Medicine</a:t>
            </a:r>
            <a:endParaRPr sz="1400" b="0" i="0" u="none" strike="noStrike" cap="none">
              <a:solidFill>
                <a:srgbClr val="000000"/>
              </a:solidFill>
              <a:latin typeface="Arial"/>
              <a:ea typeface="Arial"/>
              <a:cs typeface="Arial"/>
              <a:sym typeface="Arial"/>
            </a:endParaRPr>
          </a:p>
        </p:txBody>
      </p:sp>
      <p:sp>
        <p:nvSpPr>
          <p:cNvPr id="365" name="Google Shape;365;p8"/>
          <p:cNvSpPr/>
          <p:nvPr/>
        </p:nvSpPr>
        <p:spPr>
          <a:xfrm>
            <a:off x="4446772" y="2140901"/>
            <a:ext cx="1813441" cy="1088064"/>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Clr>
                <a:srgbClr val="000000"/>
              </a:buClr>
              <a:buSzPts val="1800"/>
              <a:buFont typeface="Arial"/>
              <a:buNone/>
            </a:pPr>
            <a:r>
              <a:rPr lang="en-US" sz="1800" b="0" i="0" u="none" strike="noStrike" cap="none">
                <a:solidFill>
                  <a:schemeClr val="lt1"/>
                </a:solidFill>
                <a:latin typeface="Candara"/>
                <a:ea typeface="Candara"/>
                <a:cs typeface="Candara"/>
                <a:sym typeface="Candara"/>
              </a:rPr>
              <a:t>Internal Medicine</a:t>
            </a:r>
            <a:endParaRPr sz="1400" b="0" i="0" u="none" strike="noStrike" cap="none">
              <a:solidFill>
                <a:srgbClr val="000000"/>
              </a:solidFill>
              <a:latin typeface="Arial"/>
              <a:ea typeface="Arial"/>
              <a:cs typeface="Arial"/>
              <a:sym typeface="Arial"/>
            </a:endParaRPr>
          </a:p>
          <a:p>
            <a:pPr marL="0" marR="0" lvl="0" indent="0" algn="ctr" rtl="0">
              <a:lnSpc>
                <a:spcPct val="85000"/>
              </a:lnSpc>
              <a:spcBef>
                <a:spcPts val="360"/>
              </a:spcBef>
              <a:spcAft>
                <a:spcPts val="0"/>
              </a:spcAft>
              <a:buClr>
                <a:srgbClr val="000000"/>
              </a:buClr>
              <a:buSzPts val="1800"/>
              <a:buFont typeface="Arial"/>
              <a:buNone/>
            </a:pPr>
            <a:r>
              <a:rPr lang="en-US" sz="1800" b="0" i="0" u="none" strike="noStrike" cap="none">
                <a:solidFill>
                  <a:schemeClr val="lt1"/>
                </a:solidFill>
                <a:latin typeface="Candara"/>
                <a:ea typeface="Candara"/>
                <a:cs typeface="Candara"/>
                <a:sym typeface="Candara"/>
              </a:rPr>
              <a:t>(AIMS)</a:t>
            </a:r>
            <a:endParaRPr sz="1400" b="0" i="0" u="none" strike="noStrike" cap="none">
              <a:solidFill>
                <a:srgbClr val="000000"/>
              </a:solidFill>
              <a:latin typeface="Arial"/>
              <a:ea typeface="Arial"/>
              <a:cs typeface="Arial"/>
              <a:sym typeface="Arial"/>
            </a:endParaRPr>
          </a:p>
        </p:txBody>
      </p:sp>
      <p:sp>
        <p:nvSpPr>
          <p:cNvPr id="366" name="Google Shape;366;p8"/>
          <p:cNvSpPr/>
          <p:nvPr/>
        </p:nvSpPr>
        <p:spPr>
          <a:xfrm>
            <a:off x="6441557" y="2140901"/>
            <a:ext cx="1813441" cy="1088064"/>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Clr>
                <a:srgbClr val="000000"/>
              </a:buClr>
              <a:buSzPts val="1800"/>
              <a:buFont typeface="Arial"/>
              <a:buNone/>
            </a:pPr>
            <a:r>
              <a:rPr lang="en-US" sz="1800" b="0" i="0" u="none" strike="noStrike" cap="none">
                <a:solidFill>
                  <a:schemeClr val="lt1"/>
                </a:solidFill>
                <a:latin typeface="Candara"/>
                <a:ea typeface="Candara"/>
                <a:cs typeface="Candara"/>
                <a:sym typeface="Candara"/>
              </a:rPr>
              <a:t>Nephrology</a:t>
            </a:r>
            <a:endParaRPr sz="1400" b="0" i="0" u="none" strike="noStrike" cap="none">
              <a:solidFill>
                <a:srgbClr val="000000"/>
              </a:solidFill>
              <a:latin typeface="Arial"/>
              <a:ea typeface="Arial"/>
              <a:cs typeface="Arial"/>
              <a:sym typeface="Arial"/>
            </a:endParaRPr>
          </a:p>
          <a:p>
            <a:pPr marL="0" marR="0" lvl="0" indent="0" algn="ctr" rtl="0">
              <a:lnSpc>
                <a:spcPct val="85000"/>
              </a:lnSpc>
              <a:spcBef>
                <a:spcPts val="360"/>
              </a:spcBef>
              <a:spcAft>
                <a:spcPts val="0"/>
              </a:spcAft>
              <a:buClr>
                <a:srgbClr val="000000"/>
              </a:buClr>
              <a:buSzPts val="1800"/>
              <a:buFont typeface="Arial"/>
              <a:buNone/>
            </a:pPr>
            <a:r>
              <a:rPr lang="en-US" sz="1800" b="0" i="0" u="none" strike="noStrike" cap="none">
                <a:solidFill>
                  <a:schemeClr val="lt1"/>
                </a:solidFill>
                <a:latin typeface="Candara"/>
                <a:ea typeface="Candara"/>
                <a:cs typeface="Candara"/>
                <a:sym typeface="Candara"/>
              </a:rPr>
              <a:t>(Hemodialysis and Post-transplant)</a:t>
            </a:r>
            <a:endParaRPr sz="1400" b="0" i="0" u="none" strike="noStrike" cap="none">
              <a:solidFill>
                <a:srgbClr val="000000"/>
              </a:solidFill>
              <a:latin typeface="Arial"/>
              <a:ea typeface="Arial"/>
              <a:cs typeface="Arial"/>
              <a:sym typeface="Arial"/>
            </a:endParaRPr>
          </a:p>
        </p:txBody>
      </p:sp>
      <p:sp>
        <p:nvSpPr>
          <p:cNvPr id="367" name="Google Shape;367;p8"/>
          <p:cNvSpPr/>
          <p:nvPr/>
        </p:nvSpPr>
        <p:spPr>
          <a:xfrm>
            <a:off x="457202" y="3392174"/>
            <a:ext cx="1813441" cy="1088064"/>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Clr>
                <a:srgbClr val="000000"/>
              </a:buClr>
              <a:buSzPts val="1800"/>
              <a:buFont typeface="Arial"/>
              <a:buNone/>
            </a:pPr>
            <a:r>
              <a:rPr lang="en-US" sz="1800" b="0" i="0" u="none" strike="noStrike" cap="none">
                <a:solidFill>
                  <a:schemeClr val="lt1"/>
                </a:solidFill>
                <a:latin typeface="Candara"/>
                <a:ea typeface="Candara"/>
                <a:cs typeface="Candara"/>
                <a:sym typeface="Candara"/>
              </a:rPr>
              <a:t>General Surgery</a:t>
            </a:r>
            <a:endParaRPr sz="1400" b="0" i="0" u="none" strike="noStrike" cap="none">
              <a:solidFill>
                <a:srgbClr val="000000"/>
              </a:solidFill>
              <a:latin typeface="Arial"/>
              <a:ea typeface="Arial"/>
              <a:cs typeface="Arial"/>
              <a:sym typeface="Arial"/>
            </a:endParaRPr>
          </a:p>
        </p:txBody>
      </p:sp>
      <p:sp>
        <p:nvSpPr>
          <p:cNvPr id="368" name="Google Shape;368;p8"/>
          <p:cNvSpPr/>
          <p:nvPr/>
        </p:nvSpPr>
        <p:spPr>
          <a:xfrm>
            <a:off x="2451987" y="3392174"/>
            <a:ext cx="1813441" cy="1088064"/>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Clr>
                <a:srgbClr val="000000"/>
              </a:buClr>
              <a:buSzPts val="1800"/>
              <a:buFont typeface="Arial"/>
              <a:buNone/>
            </a:pPr>
            <a:r>
              <a:rPr lang="en-US" sz="1800" b="0" i="0" u="none" strike="noStrike" cap="none">
                <a:solidFill>
                  <a:schemeClr val="lt1"/>
                </a:solidFill>
                <a:latin typeface="Candara"/>
                <a:ea typeface="Candara"/>
                <a:cs typeface="Candara"/>
                <a:sym typeface="Candara"/>
              </a:rPr>
              <a:t>Cardiology</a:t>
            </a:r>
            <a:endParaRPr sz="1400" b="0" i="0" u="none" strike="noStrike" cap="none">
              <a:solidFill>
                <a:srgbClr val="000000"/>
              </a:solidFill>
              <a:latin typeface="Arial"/>
              <a:ea typeface="Arial"/>
              <a:cs typeface="Arial"/>
              <a:sym typeface="Arial"/>
            </a:endParaRPr>
          </a:p>
          <a:p>
            <a:pPr marL="0" marR="0" lvl="0" indent="0" algn="ctr" rtl="0">
              <a:lnSpc>
                <a:spcPct val="85000"/>
              </a:lnSpc>
              <a:spcBef>
                <a:spcPts val="360"/>
              </a:spcBef>
              <a:spcAft>
                <a:spcPts val="0"/>
              </a:spcAft>
              <a:buClr>
                <a:srgbClr val="000000"/>
              </a:buClr>
              <a:buSzPts val="1800"/>
              <a:buFont typeface="Arial"/>
              <a:buNone/>
            </a:pPr>
            <a:r>
              <a:rPr lang="en-US" sz="1800" b="0" i="0" u="none" strike="noStrike" cap="none">
                <a:solidFill>
                  <a:schemeClr val="lt1"/>
                </a:solidFill>
                <a:latin typeface="Candara"/>
                <a:ea typeface="Candara"/>
                <a:cs typeface="Candara"/>
                <a:sym typeface="Candara"/>
              </a:rPr>
              <a:t>(Heart Function &amp; Atrial Fibrillation)</a:t>
            </a:r>
            <a:endParaRPr sz="1400" b="0" i="0" u="none" strike="noStrike" cap="none">
              <a:solidFill>
                <a:srgbClr val="000000"/>
              </a:solidFill>
              <a:latin typeface="Arial"/>
              <a:ea typeface="Arial"/>
              <a:cs typeface="Arial"/>
              <a:sym typeface="Arial"/>
            </a:endParaRPr>
          </a:p>
        </p:txBody>
      </p:sp>
      <p:sp>
        <p:nvSpPr>
          <p:cNvPr id="369" name="Google Shape;369;p8"/>
          <p:cNvSpPr/>
          <p:nvPr/>
        </p:nvSpPr>
        <p:spPr>
          <a:xfrm>
            <a:off x="4446772" y="3392174"/>
            <a:ext cx="1813441" cy="1088064"/>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Clr>
                <a:srgbClr val="000000"/>
              </a:buClr>
              <a:buSzPts val="1800"/>
              <a:buFont typeface="Arial"/>
              <a:buNone/>
            </a:pPr>
            <a:r>
              <a:rPr lang="en-US" sz="1800" b="0" i="0" u="none" strike="noStrike" cap="none">
                <a:solidFill>
                  <a:schemeClr val="lt1"/>
                </a:solidFill>
                <a:latin typeface="Candara"/>
                <a:ea typeface="Candara"/>
                <a:cs typeface="Candara"/>
                <a:sym typeface="Candara"/>
              </a:rPr>
              <a:t>Cardiac Surgery</a:t>
            </a:r>
            <a:endParaRPr sz="1400" b="0" i="0" u="none" strike="noStrike" cap="none">
              <a:solidFill>
                <a:srgbClr val="000000"/>
              </a:solidFill>
              <a:latin typeface="Arial"/>
              <a:ea typeface="Arial"/>
              <a:cs typeface="Arial"/>
              <a:sym typeface="Arial"/>
            </a:endParaRPr>
          </a:p>
        </p:txBody>
      </p:sp>
      <p:sp>
        <p:nvSpPr>
          <p:cNvPr id="370" name="Google Shape;370;p8"/>
          <p:cNvSpPr/>
          <p:nvPr/>
        </p:nvSpPr>
        <p:spPr>
          <a:xfrm>
            <a:off x="6441557" y="3392174"/>
            <a:ext cx="1813441" cy="1088064"/>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Clr>
                <a:srgbClr val="000000"/>
              </a:buClr>
              <a:buSzPts val="1800"/>
              <a:buFont typeface="Arial"/>
              <a:buNone/>
            </a:pPr>
            <a:r>
              <a:rPr lang="en-US" sz="1800" b="0" i="0" u="none" strike="noStrike" cap="none">
                <a:solidFill>
                  <a:schemeClr val="lt1"/>
                </a:solidFill>
                <a:latin typeface="Candara"/>
                <a:ea typeface="Candara"/>
                <a:cs typeface="Candara"/>
                <a:sym typeface="Candara"/>
              </a:rPr>
              <a:t>Orthopedics</a:t>
            </a:r>
            <a:endParaRPr sz="1400" b="0" i="0" u="none" strike="noStrike" cap="none">
              <a:solidFill>
                <a:srgbClr val="000000"/>
              </a:solidFill>
              <a:latin typeface="Arial"/>
              <a:ea typeface="Arial"/>
              <a:cs typeface="Arial"/>
              <a:sym typeface="Arial"/>
            </a:endParaRPr>
          </a:p>
        </p:txBody>
      </p:sp>
      <p:sp>
        <p:nvSpPr>
          <p:cNvPr id="371" name="Google Shape;371;p8"/>
          <p:cNvSpPr/>
          <p:nvPr/>
        </p:nvSpPr>
        <p:spPr>
          <a:xfrm>
            <a:off x="457202" y="4643447"/>
            <a:ext cx="1813441" cy="1088064"/>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Clr>
                <a:srgbClr val="000000"/>
              </a:buClr>
              <a:buSzPts val="1800"/>
              <a:buFont typeface="Arial"/>
              <a:buNone/>
            </a:pPr>
            <a:r>
              <a:rPr lang="en-US" sz="1800" b="0" i="0" u="none" strike="noStrike" cap="none">
                <a:solidFill>
                  <a:schemeClr val="lt1"/>
                </a:solidFill>
                <a:latin typeface="Candara"/>
                <a:ea typeface="Candara"/>
                <a:cs typeface="Candara"/>
                <a:sym typeface="Candara"/>
              </a:rPr>
              <a:t>Urban Health</a:t>
            </a:r>
            <a:endParaRPr sz="1400" b="0" i="0" u="none" strike="noStrike" cap="none">
              <a:solidFill>
                <a:srgbClr val="000000"/>
              </a:solidFill>
              <a:latin typeface="Arial"/>
              <a:ea typeface="Arial"/>
              <a:cs typeface="Arial"/>
              <a:sym typeface="Arial"/>
            </a:endParaRPr>
          </a:p>
          <a:p>
            <a:pPr marL="0" marR="0" lvl="0" indent="0" algn="ctr" rtl="0">
              <a:lnSpc>
                <a:spcPct val="85000"/>
              </a:lnSpc>
              <a:spcBef>
                <a:spcPts val="360"/>
              </a:spcBef>
              <a:spcAft>
                <a:spcPts val="0"/>
              </a:spcAft>
              <a:buClr>
                <a:srgbClr val="000000"/>
              </a:buClr>
              <a:buSzPts val="1800"/>
              <a:buFont typeface="Arial"/>
              <a:buNone/>
            </a:pPr>
            <a:r>
              <a:rPr lang="en-US" sz="1800" b="0" i="0" u="none" strike="noStrike" cap="none">
                <a:solidFill>
                  <a:schemeClr val="lt1"/>
                </a:solidFill>
                <a:latin typeface="Candara"/>
                <a:ea typeface="Candara"/>
                <a:cs typeface="Candara"/>
                <a:sym typeface="Candara"/>
              </a:rPr>
              <a:t>(Crosstown Clinic)</a:t>
            </a:r>
            <a:endParaRPr sz="1400" b="0" i="0" u="none" strike="noStrike" cap="none">
              <a:solidFill>
                <a:srgbClr val="000000"/>
              </a:solidFill>
              <a:latin typeface="Arial"/>
              <a:ea typeface="Arial"/>
              <a:cs typeface="Arial"/>
              <a:sym typeface="Arial"/>
            </a:endParaRPr>
          </a:p>
        </p:txBody>
      </p:sp>
      <p:sp>
        <p:nvSpPr>
          <p:cNvPr id="372" name="Google Shape;372;p8"/>
          <p:cNvSpPr/>
          <p:nvPr/>
        </p:nvSpPr>
        <p:spPr>
          <a:xfrm>
            <a:off x="2451987" y="4643447"/>
            <a:ext cx="1813441" cy="1088064"/>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Clr>
                <a:srgbClr val="000000"/>
              </a:buClr>
              <a:buSzPts val="1800"/>
              <a:buFont typeface="Arial"/>
              <a:buNone/>
            </a:pPr>
            <a:r>
              <a:rPr lang="en-US" sz="1800" b="0" i="0" u="none" strike="noStrike" cap="none">
                <a:solidFill>
                  <a:schemeClr val="lt1"/>
                </a:solidFill>
                <a:latin typeface="Candara"/>
                <a:ea typeface="Candara"/>
                <a:cs typeface="Candara"/>
                <a:sym typeface="Candara"/>
              </a:rPr>
              <a:t>Foundry </a:t>
            </a:r>
            <a:endParaRPr sz="1400" b="0" i="0" u="none" strike="noStrike" cap="none">
              <a:solidFill>
                <a:srgbClr val="000000"/>
              </a:solidFill>
              <a:latin typeface="Arial"/>
              <a:ea typeface="Arial"/>
              <a:cs typeface="Arial"/>
              <a:sym typeface="Arial"/>
            </a:endParaRPr>
          </a:p>
          <a:p>
            <a:pPr marL="0" marR="0" lvl="0" indent="0" algn="ctr" rtl="0">
              <a:lnSpc>
                <a:spcPct val="85000"/>
              </a:lnSpc>
              <a:spcBef>
                <a:spcPts val="360"/>
              </a:spcBef>
              <a:spcAft>
                <a:spcPts val="0"/>
              </a:spcAft>
              <a:buClr>
                <a:srgbClr val="000000"/>
              </a:buClr>
              <a:buSzPts val="1800"/>
              <a:buFont typeface="Arial"/>
              <a:buNone/>
            </a:pPr>
            <a:r>
              <a:rPr lang="en-US" sz="1800" b="0" i="0" u="none" strike="noStrike" cap="none">
                <a:solidFill>
                  <a:schemeClr val="lt1"/>
                </a:solidFill>
                <a:latin typeface="Candara"/>
                <a:ea typeface="Candara"/>
                <a:cs typeface="Candara"/>
                <a:sym typeface="Candara"/>
              </a:rPr>
              <a:t>(Granville)</a:t>
            </a:r>
            <a:endParaRPr sz="1400" b="0" i="0" u="none" strike="noStrike" cap="none">
              <a:solidFill>
                <a:srgbClr val="000000"/>
              </a:solidFill>
              <a:latin typeface="Arial"/>
              <a:ea typeface="Arial"/>
              <a:cs typeface="Arial"/>
              <a:sym typeface="Arial"/>
            </a:endParaRPr>
          </a:p>
        </p:txBody>
      </p:sp>
      <p:sp>
        <p:nvSpPr>
          <p:cNvPr id="373" name="Google Shape;373;p8"/>
          <p:cNvSpPr/>
          <p:nvPr/>
        </p:nvSpPr>
        <p:spPr>
          <a:xfrm>
            <a:off x="4446772" y="4643447"/>
            <a:ext cx="1813441" cy="1088064"/>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Clr>
                <a:srgbClr val="000000"/>
              </a:buClr>
              <a:buSzPts val="1800"/>
              <a:buFont typeface="Arial"/>
              <a:buNone/>
            </a:pPr>
            <a:r>
              <a:rPr lang="en-US" sz="1800" b="0" i="0" u="none" strike="noStrike" cap="none">
                <a:solidFill>
                  <a:schemeClr val="lt1"/>
                </a:solidFill>
                <a:latin typeface="Candara"/>
                <a:ea typeface="Candara"/>
                <a:cs typeface="Candara"/>
                <a:sym typeface="Candara"/>
              </a:rPr>
              <a:t>Hematology</a:t>
            </a:r>
            <a:endParaRPr sz="1400" b="0" i="0" u="none" strike="noStrike" cap="none">
              <a:solidFill>
                <a:srgbClr val="000000"/>
              </a:solidFill>
              <a:latin typeface="Arial"/>
              <a:ea typeface="Arial"/>
              <a:cs typeface="Arial"/>
              <a:sym typeface="Arial"/>
            </a:endParaRPr>
          </a:p>
          <a:p>
            <a:pPr marL="0" marR="0" lvl="0" indent="0" algn="ctr" rtl="0">
              <a:lnSpc>
                <a:spcPct val="85000"/>
              </a:lnSpc>
              <a:spcBef>
                <a:spcPts val="360"/>
              </a:spcBef>
              <a:spcAft>
                <a:spcPts val="0"/>
              </a:spcAft>
              <a:buClr>
                <a:srgbClr val="000000"/>
              </a:buClr>
              <a:buSzPts val="1800"/>
              <a:buFont typeface="Arial"/>
              <a:buNone/>
            </a:pPr>
            <a:r>
              <a:rPr lang="en-US" sz="1800" b="0" i="0" u="none" strike="noStrike" cap="none">
                <a:solidFill>
                  <a:schemeClr val="lt1"/>
                </a:solidFill>
                <a:latin typeface="Candara"/>
                <a:ea typeface="Candara"/>
                <a:cs typeface="Candara"/>
                <a:sym typeface="Candara"/>
              </a:rPr>
              <a:t>(Adult Bleeding Disorders)</a:t>
            </a:r>
            <a:endParaRPr sz="1400" b="0" i="0" u="none" strike="noStrike" cap="none">
              <a:solidFill>
                <a:srgbClr val="000000"/>
              </a:solidFill>
              <a:latin typeface="Arial"/>
              <a:ea typeface="Arial"/>
              <a:cs typeface="Arial"/>
              <a:sym typeface="Arial"/>
            </a:endParaRPr>
          </a:p>
        </p:txBody>
      </p:sp>
      <p:sp>
        <p:nvSpPr>
          <p:cNvPr id="374" name="Google Shape;374;p8"/>
          <p:cNvSpPr/>
          <p:nvPr/>
        </p:nvSpPr>
        <p:spPr>
          <a:xfrm>
            <a:off x="6441557" y="4643447"/>
            <a:ext cx="1813441" cy="1088064"/>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Clr>
                <a:srgbClr val="000000"/>
              </a:buClr>
              <a:buSzPts val="1800"/>
              <a:buFont typeface="Arial"/>
              <a:buNone/>
            </a:pPr>
            <a:r>
              <a:rPr lang="en-US" sz="1800" b="0" i="0" u="none" strike="noStrike" cap="none">
                <a:solidFill>
                  <a:schemeClr val="lt1"/>
                </a:solidFill>
                <a:latin typeface="Candara"/>
                <a:ea typeface="Candara"/>
                <a:cs typeface="Candara"/>
                <a:sym typeface="Candara"/>
              </a:rPr>
              <a:t>Foundry Virtual</a:t>
            </a:r>
            <a:endParaRPr sz="1400" b="0" i="0" u="none" strike="noStrike" cap="none">
              <a:solidFill>
                <a:srgbClr val="000000"/>
              </a:solidFill>
              <a:latin typeface="Arial"/>
              <a:ea typeface="Arial"/>
              <a:cs typeface="Arial"/>
              <a:sym typeface="Arial"/>
            </a:endParaRPr>
          </a:p>
          <a:p>
            <a:pPr marL="0" marR="0" lvl="0" indent="0" algn="ctr" rtl="0">
              <a:lnSpc>
                <a:spcPct val="85000"/>
              </a:lnSpc>
              <a:spcBef>
                <a:spcPts val="360"/>
              </a:spcBef>
              <a:spcAft>
                <a:spcPts val="0"/>
              </a:spcAft>
              <a:buClr>
                <a:srgbClr val="000000"/>
              </a:buClr>
              <a:buSzPts val="1800"/>
              <a:buFont typeface="Arial"/>
              <a:buNone/>
            </a:pPr>
            <a:r>
              <a:rPr lang="en-US" sz="1800" b="0" i="0" u="none" strike="noStrike" cap="none">
                <a:solidFill>
                  <a:schemeClr val="lt1"/>
                </a:solidFill>
                <a:latin typeface="Candara"/>
                <a:ea typeface="Candara"/>
                <a:cs typeface="Candara"/>
                <a:sym typeface="Candara"/>
              </a:rPr>
              <a:t>(Provincial Service)</a:t>
            </a:r>
            <a:endParaRPr sz="1400" b="0" i="0" u="none" strike="noStrike" cap="none">
              <a:solidFill>
                <a:srgbClr val="000000"/>
              </a:solidFill>
              <a:latin typeface="Arial"/>
              <a:ea typeface="Arial"/>
              <a:cs typeface="Arial"/>
              <a:sym typeface="Arial"/>
            </a:endParaRPr>
          </a:p>
        </p:txBody>
      </p:sp>
      <p:sp>
        <p:nvSpPr>
          <p:cNvPr id="375" name="Google Shape;375;p8"/>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a:t>December 13, 2021</a:t>
            </a:r>
            <a:endParaRPr/>
          </a:p>
        </p:txBody>
      </p:sp>
      <p:sp>
        <p:nvSpPr>
          <p:cNvPr id="376" name="Google Shape;376;p8"/>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7</a:t>
            </a:fld>
            <a:endParaRPr/>
          </a:p>
        </p:txBody>
      </p:sp>
      <p:sp>
        <p:nvSpPr>
          <p:cNvPr id="377" name="Google Shape;377;p8"/>
          <p:cNvSpPr txBox="1"/>
          <p:nvPr/>
        </p:nvSpPr>
        <p:spPr>
          <a:xfrm>
            <a:off x="627399" y="1344011"/>
            <a:ext cx="7588031"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accent1"/>
                </a:solidFill>
                <a:latin typeface="Candara"/>
                <a:ea typeface="Candara"/>
                <a:cs typeface="Candara"/>
                <a:sym typeface="Candara"/>
              </a:rPr>
              <a:t>22 PHC Nurse Practitioners – 4 Cross-Appointments from VCH</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accent1"/>
                </a:solidFill>
                <a:latin typeface="Candara"/>
                <a:ea typeface="Candara"/>
                <a:cs typeface="Candara"/>
                <a:sym typeface="Candara"/>
              </a:rPr>
              <a:t>UBC Appointment – Adjunct Professor, School of Nursing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alpha val="93333"/>
          </a:schemeClr>
        </a:solidFill>
        <a:effectLst/>
      </p:bgPr>
    </p:bg>
    <p:spTree>
      <p:nvGrpSpPr>
        <p:cNvPr id="1" name="Shape 381"/>
        <p:cNvGrpSpPr/>
        <p:nvPr/>
      </p:nvGrpSpPr>
      <p:grpSpPr>
        <a:xfrm>
          <a:off x="0" y="0"/>
          <a:ext cx="0" cy="0"/>
          <a:chOff x="0" y="0"/>
          <a:chExt cx="0" cy="0"/>
        </a:xfrm>
      </p:grpSpPr>
      <p:sp>
        <p:nvSpPr>
          <p:cNvPr id="382" name="Google Shape;382;p9"/>
          <p:cNvSpPr txBox="1">
            <a:spLocks noGrp="1"/>
          </p:cNvSpPr>
          <p:nvPr>
            <p:ph type="title"/>
          </p:nvPr>
        </p:nvSpPr>
        <p:spPr>
          <a:xfrm>
            <a:off x="482600" y="188144"/>
            <a:ext cx="8204200" cy="742855"/>
          </a:xfrm>
          <a:prstGeom prst="rect">
            <a:avLst/>
          </a:prstGeom>
          <a:noFill/>
          <a:ln>
            <a:noFill/>
          </a:ln>
        </p:spPr>
        <p:txBody>
          <a:bodyPr spcFirstLastPara="1" wrap="square" lIns="0" tIns="45700" rIns="108000" bIns="46800" anchor="b" anchorCtr="0">
            <a:normAutofit/>
          </a:bodyPr>
          <a:lstStyle/>
          <a:p>
            <a:pPr marL="0" lvl="0" indent="0" algn="l" rtl="0">
              <a:lnSpc>
                <a:spcPct val="100000"/>
              </a:lnSpc>
              <a:spcBef>
                <a:spcPts val="0"/>
              </a:spcBef>
              <a:spcAft>
                <a:spcPts val="0"/>
              </a:spcAft>
              <a:buSzPts val="1400"/>
              <a:buNone/>
            </a:pPr>
            <a:r>
              <a:rPr lang="en-US" dirty="0"/>
              <a:t>NURSE PRACTITIONER DEPARTMENT MEMBERS</a:t>
            </a:r>
            <a:endParaRPr dirty="0"/>
          </a:p>
        </p:txBody>
      </p:sp>
      <p:sp>
        <p:nvSpPr>
          <p:cNvPr id="383" name="Google Shape;383;p9"/>
          <p:cNvSpPr/>
          <p:nvPr/>
        </p:nvSpPr>
        <p:spPr>
          <a:xfrm>
            <a:off x="457201" y="1961694"/>
            <a:ext cx="1907953" cy="1144771"/>
          </a:xfrm>
          <a:prstGeom prst="rect">
            <a:avLst/>
          </a:prstGeom>
          <a:solidFill>
            <a:schemeClr val="accent1">
              <a:alpha val="89411"/>
            </a:schemeClr>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rgbClr val="000000"/>
              </a:buClr>
              <a:buSzPts val="1800"/>
              <a:buFont typeface="Arial"/>
              <a:buNone/>
            </a:pPr>
            <a:r>
              <a:rPr lang="en-US" sz="1800" b="0" i="0" u="none" strike="noStrike" cap="none" dirty="0">
                <a:solidFill>
                  <a:schemeClr val="lt1"/>
                </a:solidFill>
                <a:latin typeface="Candara"/>
                <a:ea typeface="Candara"/>
                <a:cs typeface="Candara"/>
                <a:sym typeface="Candara"/>
              </a:rPr>
              <a:t>Emergency</a:t>
            </a:r>
            <a:endParaRPr sz="1400" b="0" i="0" u="none" strike="noStrike" cap="none" dirty="0">
              <a:solidFill>
                <a:srgbClr val="000000"/>
              </a:solidFill>
              <a:latin typeface="Arial"/>
              <a:ea typeface="Arial"/>
              <a:cs typeface="Arial"/>
              <a:sym typeface="Arial"/>
            </a:endParaRPr>
          </a:p>
          <a:p>
            <a:pPr marL="114300" marR="0" lvl="1" indent="-114300" algn="l" rtl="0">
              <a:lnSpc>
                <a:spcPct val="75000"/>
              </a:lnSpc>
              <a:spcBef>
                <a:spcPts val="360"/>
              </a:spcBef>
              <a:spcAft>
                <a:spcPts val="0"/>
              </a:spcAft>
              <a:buClr>
                <a:schemeClr val="lt1"/>
              </a:buClr>
              <a:buSzPts val="1800"/>
              <a:buFont typeface="Candara"/>
              <a:buChar char="•"/>
            </a:pPr>
            <a:r>
              <a:rPr lang="en-US" sz="1200" b="0" i="0" u="none" strike="noStrike" cap="none" dirty="0">
                <a:solidFill>
                  <a:schemeClr val="lt1"/>
                </a:solidFill>
                <a:latin typeface="Candara"/>
                <a:ea typeface="Candara"/>
                <a:cs typeface="Candara"/>
                <a:sym typeface="Candara"/>
              </a:rPr>
              <a:t>Michaela Hanakova (SPH)</a:t>
            </a:r>
            <a:endParaRPr sz="1200" b="0" i="0" u="none" strike="noStrike" cap="none" dirty="0">
              <a:solidFill>
                <a:srgbClr val="000000"/>
              </a:solidFill>
              <a:sym typeface="Arial"/>
            </a:endParaRPr>
          </a:p>
          <a:p>
            <a:pPr marL="114300" marR="0" lvl="1" indent="-114300" algn="l" rtl="0">
              <a:lnSpc>
                <a:spcPct val="75000"/>
              </a:lnSpc>
              <a:spcBef>
                <a:spcPts val="180"/>
              </a:spcBef>
              <a:spcAft>
                <a:spcPts val="0"/>
              </a:spcAft>
              <a:buClr>
                <a:schemeClr val="lt1"/>
              </a:buClr>
              <a:buSzPts val="1800"/>
              <a:buFont typeface="Candara"/>
              <a:buChar char="•"/>
            </a:pPr>
            <a:r>
              <a:rPr lang="en-US" sz="1200" b="0" i="0" u="none" strike="noStrike" cap="none" dirty="0">
                <a:solidFill>
                  <a:schemeClr val="lt1"/>
                </a:solidFill>
                <a:latin typeface="Candara"/>
                <a:ea typeface="Candara"/>
                <a:cs typeface="Candara"/>
                <a:sym typeface="Candara"/>
              </a:rPr>
              <a:t>Leah Nurmi (MSJ)</a:t>
            </a:r>
            <a:endParaRPr sz="1200" b="0" i="0" u="none" strike="noStrike" cap="none" dirty="0">
              <a:solidFill>
                <a:srgbClr val="000000"/>
              </a:solidFill>
              <a:sym typeface="Arial"/>
            </a:endParaRPr>
          </a:p>
          <a:p>
            <a:pPr marL="114300" marR="0" lvl="1" indent="-114300" algn="l" rtl="0">
              <a:lnSpc>
                <a:spcPct val="75000"/>
              </a:lnSpc>
              <a:spcBef>
                <a:spcPts val="180"/>
              </a:spcBef>
              <a:spcAft>
                <a:spcPts val="0"/>
              </a:spcAft>
              <a:buClr>
                <a:schemeClr val="lt1"/>
              </a:buClr>
              <a:buSzPts val="1800"/>
              <a:buFont typeface="Candara"/>
              <a:buChar char="•"/>
            </a:pPr>
            <a:r>
              <a:rPr lang="en-US" sz="1200" b="0" i="0" u="none" strike="noStrike" cap="none" dirty="0">
                <a:solidFill>
                  <a:schemeClr val="lt1"/>
                </a:solidFill>
                <a:latin typeface="Candara"/>
                <a:ea typeface="Candara"/>
                <a:cs typeface="Candara"/>
                <a:sym typeface="Candara"/>
              </a:rPr>
              <a:t>Mark Pabustan (MSJ)</a:t>
            </a:r>
            <a:endParaRPr sz="1200" b="0" i="0" u="none" strike="noStrike" cap="none" dirty="0">
              <a:solidFill>
                <a:srgbClr val="000000"/>
              </a:solidFill>
              <a:sym typeface="Arial"/>
            </a:endParaRPr>
          </a:p>
        </p:txBody>
      </p:sp>
      <p:sp>
        <p:nvSpPr>
          <p:cNvPr id="384" name="Google Shape;384;p9"/>
          <p:cNvSpPr/>
          <p:nvPr/>
        </p:nvSpPr>
        <p:spPr>
          <a:xfrm>
            <a:off x="2555949" y="1961694"/>
            <a:ext cx="1907953" cy="1144771"/>
          </a:xfrm>
          <a:prstGeom prst="rect">
            <a:avLst/>
          </a:prstGeom>
          <a:solidFill>
            <a:schemeClr val="accent1">
              <a:alpha val="49411"/>
            </a:schemeClr>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rgbClr val="000000"/>
              </a:buClr>
              <a:buSzPts val="1800"/>
              <a:buFont typeface="Arial"/>
              <a:buNone/>
            </a:pPr>
            <a:r>
              <a:rPr lang="en-US" sz="1800" b="0" i="0" u="none" strike="noStrike" cap="none">
                <a:solidFill>
                  <a:schemeClr val="lt1"/>
                </a:solidFill>
                <a:latin typeface="Candara"/>
                <a:ea typeface="Candara"/>
                <a:cs typeface="Candara"/>
                <a:sym typeface="Candara"/>
              </a:rPr>
              <a:t>Geriatric Medicine</a:t>
            </a:r>
            <a:endParaRPr sz="1400" b="0" i="0" u="none" strike="noStrike" cap="none">
              <a:solidFill>
                <a:srgbClr val="000000"/>
              </a:solidFill>
              <a:latin typeface="Arial"/>
              <a:ea typeface="Arial"/>
              <a:cs typeface="Arial"/>
              <a:sym typeface="Arial"/>
            </a:endParaRPr>
          </a:p>
          <a:p>
            <a:pPr marL="114300" marR="0" lvl="1" indent="-114300" algn="l" rtl="0">
              <a:lnSpc>
                <a:spcPct val="75000"/>
              </a:lnSpc>
              <a:spcBef>
                <a:spcPts val="360"/>
              </a:spcBef>
              <a:spcAft>
                <a:spcPts val="0"/>
              </a:spcAft>
              <a:buClr>
                <a:schemeClr val="lt1"/>
              </a:buClr>
              <a:buSzPts val="1800"/>
              <a:buFont typeface="Candara"/>
              <a:buChar char="•"/>
            </a:pPr>
            <a:r>
              <a:rPr lang="en-US" sz="1800" b="0" i="0" u="none" strike="noStrike" cap="none">
                <a:solidFill>
                  <a:schemeClr val="lt1"/>
                </a:solidFill>
                <a:latin typeface="Candara"/>
                <a:ea typeface="Candara"/>
                <a:cs typeface="Candara"/>
                <a:sym typeface="Candara"/>
              </a:rPr>
              <a:t>Serena Chee</a:t>
            </a:r>
            <a:endParaRPr sz="1400" b="0" i="0" u="none" strike="noStrike" cap="none">
              <a:solidFill>
                <a:srgbClr val="000000"/>
              </a:solidFill>
              <a:latin typeface="Arial"/>
              <a:ea typeface="Arial"/>
              <a:cs typeface="Arial"/>
              <a:sym typeface="Arial"/>
            </a:endParaRPr>
          </a:p>
          <a:p>
            <a:pPr marL="114300" marR="0" lvl="1" indent="-114300" algn="l" rtl="0">
              <a:lnSpc>
                <a:spcPct val="75000"/>
              </a:lnSpc>
              <a:spcBef>
                <a:spcPts val="180"/>
              </a:spcBef>
              <a:spcAft>
                <a:spcPts val="0"/>
              </a:spcAft>
              <a:buClr>
                <a:schemeClr val="lt1"/>
              </a:buClr>
              <a:buSzPts val="1800"/>
              <a:buFont typeface="Candara"/>
              <a:buChar char="•"/>
            </a:pPr>
            <a:r>
              <a:rPr lang="en-US" sz="1800" b="0" i="0" u="none" strike="noStrike" cap="none">
                <a:solidFill>
                  <a:schemeClr val="lt1"/>
                </a:solidFill>
                <a:latin typeface="Candara"/>
                <a:ea typeface="Candara"/>
                <a:cs typeface="Candara"/>
                <a:sym typeface="Candara"/>
              </a:rPr>
              <a:t>Jennifer Lehoux</a:t>
            </a:r>
            <a:endParaRPr sz="1800" b="0" i="0" u="none" strike="noStrike" cap="none">
              <a:solidFill>
                <a:schemeClr val="lt1"/>
              </a:solidFill>
              <a:latin typeface="Candara"/>
              <a:ea typeface="Candara"/>
              <a:cs typeface="Candara"/>
              <a:sym typeface="Candara"/>
            </a:endParaRPr>
          </a:p>
        </p:txBody>
      </p:sp>
      <p:sp>
        <p:nvSpPr>
          <p:cNvPr id="385" name="Google Shape;385;p9"/>
          <p:cNvSpPr/>
          <p:nvPr/>
        </p:nvSpPr>
        <p:spPr>
          <a:xfrm>
            <a:off x="4654697" y="1961694"/>
            <a:ext cx="1907953" cy="1144771"/>
          </a:xfrm>
          <a:prstGeom prst="rect">
            <a:avLst/>
          </a:prstGeom>
          <a:solidFill>
            <a:schemeClr val="accent1">
              <a:alpha val="89411"/>
            </a:schemeClr>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rgbClr val="000000"/>
              </a:buClr>
              <a:buSzPts val="1600"/>
              <a:buFont typeface="Arial"/>
              <a:buNone/>
            </a:pPr>
            <a:r>
              <a:rPr lang="en-US" sz="1600" b="0" i="0" u="none" strike="noStrike" cap="none">
                <a:solidFill>
                  <a:schemeClr val="lt1"/>
                </a:solidFill>
                <a:latin typeface="Candara"/>
                <a:ea typeface="Candara"/>
                <a:cs typeface="Candara"/>
                <a:sym typeface="Candara"/>
              </a:rPr>
              <a:t>Internal Medicine</a:t>
            </a:r>
            <a:endParaRPr sz="1400" b="0" i="0" u="none" strike="noStrike" cap="none">
              <a:solidFill>
                <a:srgbClr val="000000"/>
              </a:solidFill>
              <a:latin typeface="Arial"/>
              <a:ea typeface="Arial"/>
              <a:cs typeface="Arial"/>
              <a:sym typeface="Arial"/>
            </a:endParaRPr>
          </a:p>
          <a:p>
            <a:pPr marL="0" marR="0" lvl="0" indent="0" algn="l" rtl="0">
              <a:lnSpc>
                <a:spcPct val="85000"/>
              </a:lnSpc>
              <a:spcBef>
                <a:spcPts val="320"/>
              </a:spcBef>
              <a:spcAft>
                <a:spcPts val="0"/>
              </a:spcAft>
              <a:buClr>
                <a:srgbClr val="000000"/>
              </a:buClr>
              <a:buSzPts val="1200"/>
              <a:buFont typeface="Arial"/>
              <a:buNone/>
            </a:pPr>
            <a:r>
              <a:rPr lang="en-US" sz="1200" b="0" i="0" u="none" strike="noStrike" cap="none">
                <a:solidFill>
                  <a:schemeClr val="lt1"/>
                </a:solidFill>
                <a:latin typeface="Candara"/>
                <a:ea typeface="Candara"/>
                <a:cs typeface="Candara"/>
                <a:sym typeface="Candara"/>
              </a:rPr>
              <a:t>(AIMS)</a:t>
            </a:r>
            <a:endParaRPr sz="1400" b="0" i="0" u="none" strike="noStrike" cap="none">
              <a:solidFill>
                <a:srgbClr val="000000"/>
              </a:solidFill>
              <a:latin typeface="Arial"/>
              <a:ea typeface="Arial"/>
              <a:cs typeface="Arial"/>
              <a:sym typeface="Arial"/>
            </a:endParaRPr>
          </a:p>
          <a:p>
            <a:pPr marL="114300" marR="0" lvl="1" indent="-114300" algn="l" rtl="0">
              <a:lnSpc>
                <a:spcPct val="75000"/>
              </a:lnSpc>
              <a:spcBef>
                <a:spcPts val="240"/>
              </a:spcBef>
              <a:spcAft>
                <a:spcPts val="0"/>
              </a:spcAft>
              <a:buClr>
                <a:schemeClr val="lt1"/>
              </a:buClr>
              <a:buSzPts val="1200"/>
              <a:buFont typeface="Candara"/>
              <a:buChar char="•"/>
            </a:pPr>
            <a:r>
              <a:rPr lang="en-US" sz="1200" b="0" i="0" u="none" strike="noStrike" cap="none">
                <a:solidFill>
                  <a:schemeClr val="lt1"/>
                </a:solidFill>
                <a:latin typeface="Candara"/>
                <a:ea typeface="Candara"/>
                <a:cs typeface="Candara"/>
                <a:sym typeface="Candara"/>
              </a:rPr>
              <a:t>Alina Steinberg</a:t>
            </a:r>
            <a:endParaRPr sz="1400" b="0" i="0" u="none" strike="noStrike" cap="none">
              <a:solidFill>
                <a:srgbClr val="000000"/>
              </a:solidFill>
              <a:latin typeface="Arial"/>
              <a:ea typeface="Arial"/>
              <a:cs typeface="Arial"/>
              <a:sym typeface="Arial"/>
            </a:endParaRPr>
          </a:p>
        </p:txBody>
      </p:sp>
      <p:sp>
        <p:nvSpPr>
          <p:cNvPr id="386" name="Google Shape;386;p9"/>
          <p:cNvSpPr/>
          <p:nvPr/>
        </p:nvSpPr>
        <p:spPr>
          <a:xfrm>
            <a:off x="6753445" y="1961694"/>
            <a:ext cx="1907953" cy="1144771"/>
          </a:xfrm>
          <a:prstGeom prst="rect">
            <a:avLst/>
          </a:prstGeom>
          <a:solidFill>
            <a:schemeClr val="accent1">
              <a:alpha val="49411"/>
            </a:schemeClr>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rgbClr val="000000"/>
              </a:buClr>
              <a:buSzPts val="1600"/>
              <a:buFont typeface="Arial"/>
              <a:buNone/>
            </a:pPr>
            <a:r>
              <a:rPr lang="en-US" sz="1600" b="0" i="0" u="none" strike="noStrike" cap="none">
                <a:solidFill>
                  <a:schemeClr val="lt1"/>
                </a:solidFill>
                <a:latin typeface="Candara"/>
                <a:ea typeface="Candara"/>
                <a:cs typeface="Candara"/>
                <a:sym typeface="Candara"/>
              </a:rPr>
              <a:t>Nephrology</a:t>
            </a:r>
            <a:endParaRPr sz="1400" b="0" i="0" u="none" strike="noStrike" cap="none">
              <a:solidFill>
                <a:srgbClr val="000000"/>
              </a:solidFill>
              <a:latin typeface="Arial"/>
              <a:ea typeface="Arial"/>
              <a:cs typeface="Arial"/>
              <a:sym typeface="Arial"/>
            </a:endParaRPr>
          </a:p>
          <a:p>
            <a:pPr marL="0" marR="0" lvl="0" indent="0" algn="l" rtl="0">
              <a:lnSpc>
                <a:spcPct val="85000"/>
              </a:lnSpc>
              <a:spcBef>
                <a:spcPts val="320"/>
              </a:spcBef>
              <a:spcAft>
                <a:spcPts val="0"/>
              </a:spcAft>
              <a:buClr>
                <a:srgbClr val="000000"/>
              </a:buClr>
              <a:buSzPts val="1000"/>
              <a:buFont typeface="Arial"/>
              <a:buNone/>
            </a:pPr>
            <a:r>
              <a:rPr lang="en-US" sz="1000" b="0" i="0" u="none" strike="noStrike" cap="none">
                <a:solidFill>
                  <a:schemeClr val="lt1"/>
                </a:solidFill>
                <a:latin typeface="Candara"/>
                <a:ea typeface="Candara"/>
                <a:cs typeface="Candara"/>
                <a:sym typeface="Candara"/>
              </a:rPr>
              <a:t>(Hemodialysis and Post-transplant)</a:t>
            </a:r>
            <a:endParaRPr sz="1400" b="0" i="0" u="none" strike="noStrike" cap="none">
              <a:solidFill>
                <a:srgbClr val="000000"/>
              </a:solidFill>
              <a:latin typeface="Arial"/>
              <a:ea typeface="Arial"/>
              <a:cs typeface="Arial"/>
              <a:sym typeface="Arial"/>
            </a:endParaRPr>
          </a:p>
          <a:p>
            <a:pPr marL="114300" marR="0" lvl="1" indent="-114300" algn="l" rtl="0">
              <a:lnSpc>
                <a:spcPct val="75000"/>
              </a:lnSpc>
              <a:spcBef>
                <a:spcPts val="200"/>
              </a:spcBef>
              <a:spcAft>
                <a:spcPts val="0"/>
              </a:spcAft>
              <a:buClr>
                <a:schemeClr val="lt1"/>
              </a:buClr>
              <a:buSzPts val="1200"/>
              <a:buFont typeface="Candara"/>
              <a:buChar char="•"/>
            </a:pPr>
            <a:r>
              <a:rPr lang="en-US" sz="1200" b="0" i="0" u="none" strike="noStrike" cap="none">
                <a:solidFill>
                  <a:schemeClr val="lt1"/>
                </a:solidFill>
                <a:latin typeface="Candara"/>
                <a:ea typeface="Candara"/>
                <a:cs typeface="Candara"/>
                <a:sym typeface="Candara"/>
              </a:rPr>
              <a:t>Stan Marchuk</a:t>
            </a:r>
            <a:endParaRPr sz="1400" b="0" i="0" u="none" strike="noStrike" cap="none">
              <a:solidFill>
                <a:srgbClr val="000000"/>
              </a:solidFill>
              <a:latin typeface="Arial"/>
              <a:ea typeface="Arial"/>
              <a:cs typeface="Arial"/>
              <a:sym typeface="Arial"/>
            </a:endParaRPr>
          </a:p>
          <a:p>
            <a:pPr marL="114300" marR="0" lvl="1" indent="-114300" algn="l" rtl="0">
              <a:lnSpc>
                <a:spcPct val="75000"/>
              </a:lnSpc>
              <a:spcBef>
                <a:spcPts val="120"/>
              </a:spcBef>
              <a:spcAft>
                <a:spcPts val="0"/>
              </a:spcAft>
              <a:buClr>
                <a:schemeClr val="lt1"/>
              </a:buClr>
              <a:buSzPts val="1200"/>
              <a:buFont typeface="Candara"/>
              <a:buChar char="•"/>
            </a:pPr>
            <a:r>
              <a:rPr lang="en-US" sz="1200" b="0" i="0" u="none" strike="noStrike" cap="none">
                <a:solidFill>
                  <a:schemeClr val="lt1"/>
                </a:solidFill>
                <a:latin typeface="Candara"/>
                <a:ea typeface="Candara"/>
                <a:cs typeface="Candara"/>
                <a:sym typeface="Candara"/>
              </a:rPr>
              <a:t>Thuy Le</a:t>
            </a:r>
            <a:endParaRPr sz="1400" b="0" i="0" u="none" strike="noStrike" cap="none">
              <a:solidFill>
                <a:srgbClr val="000000"/>
              </a:solidFill>
              <a:latin typeface="Arial"/>
              <a:ea typeface="Arial"/>
              <a:cs typeface="Arial"/>
              <a:sym typeface="Arial"/>
            </a:endParaRPr>
          </a:p>
        </p:txBody>
      </p:sp>
      <p:sp>
        <p:nvSpPr>
          <p:cNvPr id="387" name="Google Shape;387;p9"/>
          <p:cNvSpPr/>
          <p:nvPr/>
        </p:nvSpPr>
        <p:spPr>
          <a:xfrm>
            <a:off x="457201" y="3278180"/>
            <a:ext cx="1907953" cy="1144771"/>
          </a:xfrm>
          <a:prstGeom prst="rect">
            <a:avLst/>
          </a:prstGeom>
          <a:solidFill>
            <a:schemeClr val="accent1">
              <a:alpha val="89411"/>
            </a:schemeClr>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rgbClr val="000000"/>
              </a:buClr>
              <a:buSzPts val="1800"/>
              <a:buFont typeface="Arial"/>
              <a:buNone/>
            </a:pPr>
            <a:r>
              <a:rPr lang="en-US" sz="1800" b="0" i="0" u="none" strike="noStrike" cap="none">
                <a:solidFill>
                  <a:schemeClr val="lt1"/>
                </a:solidFill>
                <a:latin typeface="Candara"/>
                <a:ea typeface="Candara"/>
                <a:cs typeface="Candara"/>
                <a:sym typeface="Candara"/>
              </a:rPr>
              <a:t>General Surgery</a:t>
            </a:r>
            <a:endParaRPr sz="1400" b="0" i="0" u="none" strike="noStrike" cap="none">
              <a:solidFill>
                <a:srgbClr val="000000"/>
              </a:solidFill>
              <a:latin typeface="Arial"/>
              <a:ea typeface="Arial"/>
              <a:cs typeface="Arial"/>
              <a:sym typeface="Arial"/>
            </a:endParaRPr>
          </a:p>
          <a:p>
            <a:pPr marL="114300" marR="0" lvl="1" indent="-114300" algn="l" rtl="0">
              <a:lnSpc>
                <a:spcPct val="75000"/>
              </a:lnSpc>
              <a:spcBef>
                <a:spcPts val="360"/>
              </a:spcBef>
              <a:spcAft>
                <a:spcPts val="0"/>
              </a:spcAft>
              <a:buClr>
                <a:schemeClr val="lt1"/>
              </a:buClr>
              <a:buSzPts val="1800"/>
              <a:buFont typeface="Candara"/>
              <a:buChar char="•"/>
            </a:pPr>
            <a:r>
              <a:rPr lang="en-US" sz="1800" b="0" i="0" u="none" strike="noStrike" cap="none">
                <a:solidFill>
                  <a:schemeClr val="lt1"/>
                </a:solidFill>
                <a:latin typeface="Candara"/>
                <a:ea typeface="Candara"/>
                <a:cs typeface="Candara"/>
                <a:sym typeface="Candara"/>
              </a:rPr>
              <a:t>Alyson Chin</a:t>
            </a:r>
            <a:endParaRPr sz="1400" b="0" i="0" u="none" strike="noStrike" cap="none">
              <a:solidFill>
                <a:srgbClr val="000000"/>
              </a:solidFill>
              <a:latin typeface="Arial"/>
              <a:ea typeface="Arial"/>
              <a:cs typeface="Arial"/>
              <a:sym typeface="Arial"/>
            </a:endParaRPr>
          </a:p>
        </p:txBody>
      </p:sp>
      <p:sp>
        <p:nvSpPr>
          <p:cNvPr id="388" name="Google Shape;388;p9"/>
          <p:cNvSpPr/>
          <p:nvPr/>
        </p:nvSpPr>
        <p:spPr>
          <a:xfrm>
            <a:off x="2555949" y="3278180"/>
            <a:ext cx="1907953" cy="1144771"/>
          </a:xfrm>
          <a:prstGeom prst="rect">
            <a:avLst/>
          </a:prstGeom>
          <a:solidFill>
            <a:schemeClr val="accent1">
              <a:alpha val="49411"/>
            </a:schemeClr>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rgbClr val="000000"/>
              </a:buClr>
              <a:buSzPts val="1600"/>
              <a:buFont typeface="Arial"/>
              <a:buNone/>
            </a:pPr>
            <a:r>
              <a:rPr lang="en-US" sz="1600" b="0" i="0" u="none" strike="noStrike" cap="none">
                <a:solidFill>
                  <a:schemeClr val="lt1"/>
                </a:solidFill>
                <a:latin typeface="Candara"/>
                <a:ea typeface="Candara"/>
                <a:cs typeface="Candara"/>
                <a:sym typeface="Candara"/>
              </a:rPr>
              <a:t>Cardiology</a:t>
            </a:r>
            <a:endParaRPr sz="1400" b="0" i="0" u="none" strike="noStrike" cap="none">
              <a:solidFill>
                <a:srgbClr val="000000"/>
              </a:solidFill>
              <a:latin typeface="Arial"/>
              <a:ea typeface="Arial"/>
              <a:cs typeface="Arial"/>
              <a:sym typeface="Arial"/>
            </a:endParaRPr>
          </a:p>
          <a:p>
            <a:pPr marL="0" marR="0" lvl="0" indent="0" algn="l" rtl="0">
              <a:lnSpc>
                <a:spcPct val="85000"/>
              </a:lnSpc>
              <a:spcBef>
                <a:spcPts val="320"/>
              </a:spcBef>
              <a:spcAft>
                <a:spcPts val="0"/>
              </a:spcAft>
              <a:buClr>
                <a:srgbClr val="000000"/>
              </a:buClr>
              <a:buSzPts val="1000"/>
              <a:buFont typeface="Arial"/>
              <a:buNone/>
            </a:pPr>
            <a:r>
              <a:rPr lang="en-US" sz="1000" b="0" i="0" u="none" strike="noStrike" cap="none">
                <a:solidFill>
                  <a:schemeClr val="lt1"/>
                </a:solidFill>
                <a:latin typeface="Candara"/>
                <a:ea typeface="Candara"/>
                <a:cs typeface="Candara"/>
                <a:sym typeface="Candara"/>
              </a:rPr>
              <a:t>(Heart Function &amp; Atrial Fibrillation)</a:t>
            </a:r>
            <a:endParaRPr sz="1400" b="0" i="0" u="none" strike="noStrike" cap="none">
              <a:solidFill>
                <a:srgbClr val="000000"/>
              </a:solidFill>
              <a:latin typeface="Arial"/>
              <a:ea typeface="Arial"/>
              <a:cs typeface="Arial"/>
              <a:sym typeface="Arial"/>
            </a:endParaRPr>
          </a:p>
          <a:p>
            <a:pPr marL="114300" marR="0" lvl="1" indent="-114300" algn="l" rtl="0">
              <a:lnSpc>
                <a:spcPct val="75000"/>
              </a:lnSpc>
              <a:spcBef>
                <a:spcPts val="200"/>
              </a:spcBef>
              <a:spcAft>
                <a:spcPts val="0"/>
              </a:spcAft>
              <a:buClr>
                <a:schemeClr val="lt1"/>
              </a:buClr>
              <a:buSzPts val="1200"/>
              <a:buFont typeface="Candara"/>
              <a:buChar char="•"/>
            </a:pPr>
            <a:r>
              <a:rPr lang="en-US" sz="1200" b="0" i="0" u="none" strike="noStrike" cap="none">
                <a:solidFill>
                  <a:schemeClr val="lt1"/>
                </a:solidFill>
                <a:latin typeface="Candara"/>
                <a:ea typeface="Candara"/>
                <a:cs typeface="Candara"/>
                <a:sym typeface="Candara"/>
              </a:rPr>
              <a:t>Belinda Furlan</a:t>
            </a:r>
            <a:endParaRPr sz="1200" b="0" i="0" u="none" strike="noStrike" cap="none">
              <a:solidFill>
                <a:schemeClr val="lt1"/>
              </a:solidFill>
              <a:latin typeface="Candara"/>
              <a:ea typeface="Candara"/>
              <a:cs typeface="Candara"/>
              <a:sym typeface="Candara"/>
            </a:endParaRPr>
          </a:p>
          <a:p>
            <a:pPr marL="114300" marR="0" lvl="1" indent="-114300" algn="l" rtl="0">
              <a:lnSpc>
                <a:spcPct val="75000"/>
              </a:lnSpc>
              <a:spcBef>
                <a:spcPts val="120"/>
              </a:spcBef>
              <a:spcAft>
                <a:spcPts val="0"/>
              </a:spcAft>
              <a:buClr>
                <a:schemeClr val="lt1"/>
              </a:buClr>
              <a:buSzPts val="1200"/>
              <a:buFont typeface="Candara"/>
              <a:buChar char="•"/>
            </a:pPr>
            <a:r>
              <a:rPr lang="en-US" sz="1200" b="0" i="0" u="none" strike="noStrike" cap="none">
                <a:solidFill>
                  <a:schemeClr val="lt1"/>
                </a:solidFill>
                <a:latin typeface="Candara"/>
                <a:ea typeface="Candara"/>
                <a:cs typeface="Candara"/>
                <a:sym typeface="Candara"/>
              </a:rPr>
              <a:t>Cindy Nordquist</a:t>
            </a:r>
            <a:endParaRPr sz="1200" b="0" i="0" u="none" strike="noStrike" cap="none">
              <a:solidFill>
                <a:schemeClr val="lt1"/>
              </a:solidFill>
              <a:latin typeface="Candara"/>
              <a:ea typeface="Candara"/>
              <a:cs typeface="Candara"/>
              <a:sym typeface="Candara"/>
            </a:endParaRPr>
          </a:p>
        </p:txBody>
      </p:sp>
      <p:sp>
        <p:nvSpPr>
          <p:cNvPr id="389" name="Google Shape;389;p9"/>
          <p:cNvSpPr/>
          <p:nvPr/>
        </p:nvSpPr>
        <p:spPr>
          <a:xfrm>
            <a:off x="4654697" y="3278180"/>
            <a:ext cx="1907953" cy="1144771"/>
          </a:xfrm>
          <a:prstGeom prst="rect">
            <a:avLst/>
          </a:prstGeom>
          <a:solidFill>
            <a:schemeClr val="accent1">
              <a:alpha val="89411"/>
            </a:schemeClr>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rgbClr val="000000"/>
              </a:buClr>
              <a:buSzPts val="1800"/>
              <a:buFont typeface="Arial"/>
              <a:buNone/>
            </a:pPr>
            <a:r>
              <a:rPr lang="en-US" sz="1800" b="0" i="0" u="none" strike="noStrike" cap="none">
                <a:solidFill>
                  <a:schemeClr val="lt1"/>
                </a:solidFill>
                <a:latin typeface="Candara"/>
                <a:ea typeface="Candara"/>
                <a:cs typeface="Candara"/>
                <a:sym typeface="Candara"/>
              </a:rPr>
              <a:t>Cardiac Surgery</a:t>
            </a:r>
            <a:endParaRPr sz="1400" b="0" i="0" u="none" strike="noStrike" cap="none">
              <a:solidFill>
                <a:srgbClr val="000000"/>
              </a:solidFill>
              <a:latin typeface="Arial"/>
              <a:ea typeface="Arial"/>
              <a:cs typeface="Arial"/>
              <a:sym typeface="Arial"/>
            </a:endParaRPr>
          </a:p>
          <a:p>
            <a:pPr marL="114300" marR="0" lvl="1" indent="-114300" algn="l" rtl="0">
              <a:lnSpc>
                <a:spcPct val="75000"/>
              </a:lnSpc>
              <a:spcBef>
                <a:spcPts val="360"/>
              </a:spcBef>
              <a:spcAft>
                <a:spcPts val="0"/>
              </a:spcAft>
              <a:buClr>
                <a:schemeClr val="lt1"/>
              </a:buClr>
              <a:buSzPts val="1800"/>
              <a:buFont typeface="Candara"/>
              <a:buChar char="•"/>
            </a:pPr>
            <a:r>
              <a:rPr lang="en-US" sz="1800" b="0" i="0" u="none" strike="noStrike" cap="none">
                <a:solidFill>
                  <a:schemeClr val="lt1"/>
                </a:solidFill>
                <a:latin typeface="Candara"/>
                <a:ea typeface="Candara"/>
                <a:cs typeface="Candara"/>
                <a:sym typeface="Candara"/>
              </a:rPr>
              <a:t>Tracy Gwozd</a:t>
            </a:r>
            <a:endParaRPr sz="1800" b="0" i="0" u="none" strike="noStrike" cap="none">
              <a:solidFill>
                <a:schemeClr val="lt1"/>
              </a:solidFill>
              <a:latin typeface="Candara"/>
              <a:ea typeface="Candara"/>
              <a:cs typeface="Candara"/>
              <a:sym typeface="Candara"/>
            </a:endParaRPr>
          </a:p>
          <a:p>
            <a:pPr marL="114300" marR="0" lvl="1" indent="-114300" algn="l" rtl="0">
              <a:lnSpc>
                <a:spcPct val="75000"/>
              </a:lnSpc>
              <a:spcBef>
                <a:spcPts val="180"/>
              </a:spcBef>
              <a:spcAft>
                <a:spcPts val="0"/>
              </a:spcAft>
              <a:buClr>
                <a:schemeClr val="lt1"/>
              </a:buClr>
              <a:buSzPts val="1800"/>
              <a:buFont typeface="Candara"/>
              <a:buChar char="•"/>
            </a:pPr>
            <a:r>
              <a:rPr lang="en-US" sz="1800" b="0" i="0" u="none" strike="noStrike" cap="none">
                <a:solidFill>
                  <a:schemeClr val="lt1"/>
                </a:solidFill>
                <a:latin typeface="Candara"/>
                <a:ea typeface="Candara"/>
                <a:cs typeface="Candara"/>
                <a:sym typeface="Candara"/>
              </a:rPr>
              <a:t>Lisa Mathur</a:t>
            </a:r>
            <a:endParaRPr sz="1400" b="0" i="0" u="none" strike="noStrike" cap="none">
              <a:solidFill>
                <a:srgbClr val="000000"/>
              </a:solidFill>
              <a:latin typeface="Arial"/>
              <a:ea typeface="Arial"/>
              <a:cs typeface="Arial"/>
              <a:sym typeface="Arial"/>
            </a:endParaRPr>
          </a:p>
          <a:p>
            <a:pPr marL="114300" marR="0" lvl="1" indent="-114300" algn="l" rtl="0">
              <a:lnSpc>
                <a:spcPct val="75000"/>
              </a:lnSpc>
              <a:spcBef>
                <a:spcPts val="180"/>
              </a:spcBef>
              <a:spcAft>
                <a:spcPts val="0"/>
              </a:spcAft>
              <a:buClr>
                <a:schemeClr val="lt1"/>
              </a:buClr>
              <a:buSzPts val="1800"/>
              <a:buFont typeface="Candara"/>
              <a:buChar char="•"/>
            </a:pPr>
            <a:r>
              <a:rPr lang="en-US" sz="1800" b="0" i="0" u="none" strike="noStrike" cap="none">
                <a:solidFill>
                  <a:schemeClr val="lt1"/>
                </a:solidFill>
                <a:latin typeface="Candara"/>
                <a:ea typeface="Candara"/>
                <a:cs typeface="Candara"/>
                <a:sym typeface="Candara"/>
              </a:rPr>
              <a:t>Megan Patapoff</a:t>
            </a:r>
            <a:endParaRPr sz="1800" b="0" i="0" u="none" strike="noStrike" cap="none">
              <a:solidFill>
                <a:schemeClr val="lt1"/>
              </a:solidFill>
              <a:latin typeface="Candara"/>
              <a:ea typeface="Candara"/>
              <a:cs typeface="Candara"/>
              <a:sym typeface="Candara"/>
            </a:endParaRPr>
          </a:p>
        </p:txBody>
      </p:sp>
      <p:sp>
        <p:nvSpPr>
          <p:cNvPr id="390" name="Google Shape;390;p9"/>
          <p:cNvSpPr/>
          <p:nvPr/>
        </p:nvSpPr>
        <p:spPr>
          <a:xfrm>
            <a:off x="6753445" y="3278180"/>
            <a:ext cx="1907953" cy="1144771"/>
          </a:xfrm>
          <a:prstGeom prst="rect">
            <a:avLst/>
          </a:prstGeom>
          <a:solidFill>
            <a:schemeClr val="accent1">
              <a:alpha val="49411"/>
            </a:scheme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Clr>
                <a:srgbClr val="000000"/>
              </a:buClr>
              <a:buSzPts val="1800"/>
              <a:buFont typeface="Arial"/>
              <a:buNone/>
            </a:pPr>
            <a:r>
              <a:rPr lang="en-US" sz="1800" b="0" i="0" u="none" strike="noStrike" cap="none">
                <a:solidFill>
                  <a:schemeClr val="lt1"/>
                </a:solidFill>
                <a:latin typeface="Candara"/>
                <a:ea typeface="Candara"/>
                <a:cs typeface="Candara"/>
                <a:sym typeface="Candara"/>
              </a:rPr>
              <a:t>Orthopedics</a:t>
            </a:r>
            <a:endParaRPr sz="1400" b="0" i="0" u="none" strike="noStrike" cap="none">
              <a:solidFill>
                <a:srgbClr val="000000"/>
              </a:solidFill>
              <a:latin typeface="Arial"/>
              <a:ea typeface="Arial"/>
              <a:cs typeface="Arial"/>
              <a:sym typeface="Arial"/>
            </a:endParaRPr>
          </a:p>
        </p:txBody>
      </p:sp>
      <p:sp>
        <p:nvSpPr>
          <p:cNvPr id="391" name="Google Shape;391;p9"/>
          <p:cNvSpPr/>
          <p:nvPr/>
        </p:nvSpPr>
        <p:spPr>
          <a:xfrm>
            <a:off x="457201" y="4594666"/>
            <a:ext cx="1907953" cy="1144771"/>
          </a:xfrm>
          <a:prstGeom prst="rect">
            <a:avLst/>
          </a:prstGeom>
          <a:solidFill>
            <a:schemeClr val="accent1">
              <a:alpha val="89411"/>
            </a:schemeClr>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rgbClr val="000000"/>
              </a:buClr>
              <a:buSzPts val="1600"/>
              <a:buFont typeface="Arial"/>
              <a:buNone/>
            </a:pPr>
            <a:r>
              <a:rPr lang="en-US" sz="1600" b="0" i="0" u="none" strike="noStrike" cap="none">
                <a:solidFill>
                  <a:schemeClr val="lt1"/>
                </a:solidFill>
                <a:latin typeface="Candara"/>
                <a:ea typeface="Candara"/>
                <a:cs typeface="Candara"/>
                <a:sym typeface="Candara"/>
              </a:rPr>
              <a:t>Urban Health</a:t>
            </a:r>
            <a:endParaRPr sz="1400" b="0" i="0" u="none" strike="noStrike" cap="none">
              <a:solidFill>
                <a:srgbClr val="000000"/>
              </a:solidFill>
              <a:latin typeface="Arial"/>
              <a:ea typeface="Arial"/>
              <a:cs typeface="Arial"/>
              <a:sym typeface="Arial"/>
            </a:endParaRPr>
          </a:p>
          <a:p>
            <a:pPr marL="0" marR="0" lvl="0" indent="0" algn="l" rtl="0">
              <a:lnSpc>
                <a:spcPct val="85000"/>
              </a:lnSpc>
              <a:spcBef>
                <a:spcPts val="320"/>
              </a:spcBef>
              <a:spcAft>
                <a:spcPts val="0"/>
              </a:spcAft>
              <a:buClr>
                <a:srgbClr val="000000"/>
              </a:buClr>
              <a:buSzPts val="1200"/>
              <a:buFont typeface="Arial"/>
              <a:buNone/>
            </a:pPr>
            <a:r>
              <a:rPr lang="en-US" sz="1200" b="0" i="0" u="none" strike="noStrike" cap="none">
                <a:solidFill>
                  <a:schemeClr val="lt1"/>
                </a:solidFill>
                <a:latin typeface="Candara"/>
                <a:ea typeface="Candara"/>
                <a:cs typeface="Candara"/>
                <a:sym typeface="Candara"/>
              </a:rPr>
              <a:t>(Crosstown Clinic)</a:t>
            </a:r>
            <a:endParaRPr sz="1400" b="0" i="0" u="none" strike="noStrike" cap="none">
              <a:solidFill>
                <a:srgbClr val="000000"/>
              </a:solidFill>
              <a:latin typeface="Arial"/>
              <a:ea typeface="Arial"/>
              <a:cs typeface="Arial"/>
              <a:sym typeface="Arial"/>
            </a:endParaRPr>
          </a:p>
          <a:p>
            <a:pPr marL="114300" marR="0" lvl="1" indent="-114300" algn="l" rtl="0">
              <a:lnSpc>
                <a:spcPct val="75000"/>
              </a:lnSpc>
              <a:spcBef>
                <a:spcPts val="240"/>
              </a:spcBef>
              <a:spcAft>
                <a:spcPts val="0"/>
              </a:spcAft>
              <a:buClr>
                <a:schemeClr val="lt1"/>
              </a:buClr>
              <a:buSzPts val="1200"/>
              <a:buFont typeface="Candara"/>
              <a:buChar char="•"/>
            </a:pPr>
            <a:r>
              <a:rPr lang="en-US" sz="1200" b="0" i="0" u="none" strike="noStrike" cap="none">
                <a:solidFill>
                  <a:schemeClr val="lt1"/>
                </a:solidFill>
                <a:latin typeface="Candara"/>
                <a:ea typeface="Candara"/>
                <a:cs typeface="Candara"/>
                <a:sym typeface="Candara"/>
              </a:rPr>
              <a:t>Anna Bojanczyk-Shibata</a:t>
            </a:r>
            <a:endParaRPr sz="1400" b="0" i="0" u="none" strike="noStrike" cap="none">
              <a:solidFill>
                <a:srgbClr val="000000"/>
              </a:solidFill>
              <a:latin typeface="Arial"/>
              <a:ea typeface="Arial"/>
              <a:cs typeface="Arial"/>
              <a:sym typeface="Arial"/>
            </a:endParaRPr>
          </a:p>
        </p:txBody>
      </p:sp>
      <p:sp>
        <p:nvSpPr>
          <p:cNvPr id="392" name="Google Shape;392;p9"/>
          <p:cNvSpPr/>
          <p:nvPr/>
        </p:nvSpPr>
        <p:spPr>
          <a:xfrm>
            <a:off x="2555949" y="4594666"/>
            <a:ext cx="1907953" cy="1144771"/>
          </a:xfrm>
          <a:prstGeom prst="rect">
            <a:avLst/>
          </a:prstGeom>
          <a:solidFill>
            <a:schemeClr val="accent1">
              <a:alpha val="49411"/>
            </a:schemeClr>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rgbClr val="000000"/>
              </a:buClr>
              <a:buSzPts val="1600"/>
              <a:buFont typeface="Arial"/>
              <a:buNone/>
            </a:pPr>
            <a:r>
              <a:rPr lang="en-US" sz="1600" b="0" i="0" u="none" strike="noStrike" cap="none" dirty="0">
                <a:solidFill>
                  <a:schemeClr val="lt1"/>
                </a:solidFill>
                <a:latin typeface="Candara"/>
                <a:ea typeface="Candara"/>
                <a:cs typeface="Candara"/>
                <a:sym typeface="Candara"/>
              </a:rPr>
              <a:t>Foundry </a:t>
            </a:r>
            <a:endParaRPr sz="1400" b="0" i="0" u="none" strike="noStrike" cap="none" dirty="0">
              <a:solidFill>
                <a:srgbClr val="000000"/>
              </a:solidFill>
              <a:latin typeface="Arial"/>
              <a:ea typeface="Arial"/>
              <a:cs typeface="Arial"/>
              <a:sym typeface="Arial"/>
            </a:endParaRPr>
          </a:p>
          <a:p>
            <a:pPr marL="0" marR="0" lvl="0" indent="0" algn="l" rtl="0">
              <a:lnSpc>
                <a:spcPct val="85000"/>
              </a:lnSpc>
              <a:spcBef>
                <a:spcPts val="320"/>
              </a:spcBef>
              <a:spcAft>
                <a:spcPts val="0"/>
              </a:spcAft>
              <a:buClr>
                <a:srgbClr val="000000"/>
              </a:buClr>
              <a:buSzPts val="1200"/>
              <a:buFont typeface="Arial"/>
              <a:buNone/>
            </a:pPr>
            <a:r>
              <a:rPr lang="en-US" sz="1200" b="0" i="0" u="none" strike="noStrike" cap="none" dirty="0">
                <a:solidFill>
                  <a:schemeClr val="lt1"/>
                </a:solidFill>
                <a:latin typeface="Candara"/>
                <a:ea typeface="Candara"/>
                <a:cs typeface="Candara"/>
                <a:sym typeface="Candara"/>
              </a:rPr>
              <a:t>(Granville)</a:t>
            </a:r>
            <a:endParaRPr sz="1400" b="0" i="0" u="none" strike="noStrike" cap="none" dirty="0">
              <a:solidFill>
                <a:srgbClr val="000000"/>
              </a:solidFill>
              <a:latin typeface="Arial"/>
              <a:ea typeface="Arial"/>
              <a:cs typeface="Arial"/>
              <a:sym typeface="Arial"/>
            </a:endParaRPr>
          </a:p>
          <a:p>
            <a:pPr marL="114300" marR="0" lvl="1" indent="-114300" algn="l" rtl="0">
              <a:lnSpc>
                <a:spcPct val="75000"/>
              </a:lnSpc>
              <a:spcBef>
                <a:spcPts val="240"/>
              </a:spcBef>
              <a:spcAft>
                <a:spcPts val="0"/>
              </a:spcAft>
              <a:buClr>
                <a:schemeClr val="lt1"/>
              </a:buClr>
              <a:buSzPts val="1200"/>
              <a:buFont typeface="Candara"/>
              <a:buChar char="•"/>
            </a:pPr>
            <a:r>
              <a:rPr lang="en-US" sz="1200" b="0" i="0" u="none" strike="noStrike" cap="none" dirty="0">
                <a:solidFill>
                  <a:schemeClr val="lt1"/>
                </a:solidFill>
                <a:latin typeface="Candara"/>
                <a:ea typeface="Candara"/>
                <a:cs typeface="Candara"/>
                <a:sym typeface="Candara"/>
              </a:rPr>
              <a:t>Sarah Cochrane</a:t>
            </a:r>
            <a:endParaRPr sz="1400" b="0" i="0" u="none" strike="noStrike" cap="none" dirty="0">
              <a:solidFill>
                <a:srgbClr val="000000"/>
              </a:solidFill>
              <a:latin typeface="Arial"/>
              <a:ea typeface="Arial"/>
              <a:cs typeface="Arial"/>
              <a:sym typeface="Arial"/>
            </a:endParaRPr>
          </a:p>
          <a:p>
            <a:pPr marL="114300" marR="0" lvl="1" indent="-114300" algn="l" rtl="0">
              <a:lnSpc>
                <a:spcPct val="75000"/>
              </a:lnSpc>
              <a:spcBef>
                <a:spcPts val="120"/>
              </a:spcBef>
              <a:spcAft>
                <a:spcPts val="0"/>
              </a:spcAft>
              <a:buClr>
                <a:schemeClr val="lt1"/>
              </a:buClr>
              <a:buSzPts val="1200"/>
              <a:buFont typeface="Candara"/>
              <a:buChar char="•"/>
            </a:pPr>
            <a:r>
              <a:rPr lang="en-US" sz="1200" b="0" i="0" u="none" strike="noStrike" cap="none" dirty="0">
                <a:solidFill>
                  <a:schemeClr val="lt1"/>
                </a:solidFill>
                <a:latin typeface="Candara"/>
                <a:ea typeface="Candara"/>
                <a:cs typeface="Candara"/>
                <a:sym typeface="Candara"/>
              </a:rPr>
              <a:t>Farzana </a:t>
            </a:r>
            <a:r>
              <a:rPr lang="en-US" sz="1200" b="0" i="0" u="none" strike="noStrike" cap="none" dirty="0" err="1">
                <a:solidFill>
                  <a:schemeClr val="lt1"/>
                </a:solidFill>
                <a:latin typeface="Candara"/>
                <a:ea typeface="Candara"/>
                <a:cs typeface="Candara"/>
                <a:sym typeface="Candara"/>
              </a:rPr>
              <a:t>Rayani</a:t>
            </a:r>
            <a:endParaRPr sz="1200" b="0" i="0" u="none" strike="noStrike" cap="none" dirty="0">
              <a:solidFill>
                <a:schemeClr val="lt1"/>
              </a:solidFill>
              <a:latin typeface="Candara"/>
              <a:ea typeface="Candara"/>
              <a:cs typeface="Candara"/>
              <a:sym typeface="Candara"/>
            </a:endParaRPr>
          </a:p>
          <a:p>
            <a:pPr marL="114300" marR="0" lvl="1" indent="-114300" algn="l" rtl="0">
              <a:lnSpc>
                <a:spcPct val="75000"/>
              </a:lnSpc>
              <a:spcBef>
                <a:spcPts val="120"/>
              </a:spcBef>
              <a:spcAft>
                <a:spcPts val="0"/>
              </a:spcAft>
              <a:buClr>
                <a:schemeClr val="lt1"/>
              </a:buClr>
              <a:buSzPts val="1200"/>
              <a:buFont typeface="Candara"/>
              <a:buChar char="•"/>
            </a:pPr>
            <a:r>
              <a:rPr lang="en-US" sz="1200" b="0" i="0" u="none" strike="noStrike" cap="none" dirty="0">
                <a:solidFill>
                  <a:schemeClr val="lt1"/>
                </a:solidFill>
                <a:latin typeface="Candara"/>
                <a:ea typeface="Candara"/>
                <a:cs typeface="Candara"/>
                <a:sym typeface="Candara"/>
              </a:rPr>
              <a:t>Marta </a:t>
            </a:r>
            <a:r>
              <a:rPr lang="en-US" sz="1200" b="0" i="0" u="none" strike="noStrike" cap="none" dirty="0" err="1">
                <a:solidFill>
                  <a:schemeClr val="lt1"/>
                </a:solidFill>
                <a:latin typeface="Candara"/>
                <a:ea typeface="Candara"/>
                <a:cs typeface="Candara"/>
                <a:sym typeface="Candara"/>
              </a:rPr>
              <a:t>Sadkowski</a:t>
            </a:r>
            <a:endParaRPr sz="1200" b="0" i="0" u="none" strike="noStrike" cap="none" dirty="0">
              <a:solidFill>
                <a:schemeClr val="lt1"/>
              </a:solidFill>
              <a:latin typeface="Candara"/>
              <a:ea typeface="Candara"/>
              <a:cs typeface="Candara"/>
              <a:sym typeface="Candara"/>
            </a:endParaRPr>
          </a:p>
          <a:p>
            <a:pPr marL="114300" marR="0" lvl="1" indent="0" algn="l" rtl="0">
              <a:lnSpc>
                <a:spcPct val="75000"/>
              </a:lnSpc>
              <a:spcBef>
                <a:spcPts val="120"/>
              </a:spcBef>
              <a:spcAft>
                <a:spcPts val="0"/>
              </a:spcAft>
              <a:buClr>
                <a:schemeClr val="dk1"/>
              </a:buClr>
              <a:buSzPts val="1800"/>
              <a:buFont typeface="Candara"/>
              <a:buNone/>
            </a:pPr>
            <a:endParaRPr sz="1800" b="0" i="0" u="none" strike="noStrike" cap="none" dirty="0">
              <a:solidFill>
                <a:schemeClr val="lt1"/>
              </a:solidFill>
              <a:latin typeface="Candara"/>
              <a:ea typeface="Candara"/>
              <a:cs typeface="Candara"/>
              <a:sym typeface="Candara"/>
            </a:endParaRPr>
          </a:p>
        </p:txBody>
      </p:sp>
      <p:sp>
        <p:nvSpPr>
          <p:cNvPr id="393" name="Google Shape;393;p9"/>
          <p:cNvSpPr/>
          <p:nvPr/>
        </p:nvSpPr>
        <p:spPr>
          <a:xfrm>
            <a:off x="4654697" y="4594666"/>
            <a:ext cx="1907953" cy="1144771"/>
          </a:xfrm>
          <a:prstGeom prst="rect">
            <a:avLst/>
          </a:prstGeom>
          <a:solidFill>
            <a:schemeClr val="accent1">
              <a:alpha val="89411"/>
            </a:schemeClr>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rgbClr val="000000"/>
              </a:buClr>
              <a:buSzPts val="1600"/>
              <a:buFont typeface="Arial"/>
              <a:buNone/>
            </a:pPr>
            <a:r>
              <a:rPr lang="en-US" sz="1600" b="0" i="0" u="none" strike="noStrike" cap="none">
                <a:solidFill>
                  <a:schemeClr val="lt1"/>
                </a:solidFill>
                <a:latin typeface="Candara"/>
                <a:ea typeface="Candara"/>
                <a:cs typeface="Candara"/>
                <a:sym typeface="Candara"/>
              </a:rPr>
              <a:t>Hematology</a:t>
            </a:r>
            <a:endParaRPr sz="1400" b="0" i="0" u="none" strike="noStrike" cap="none">
              <a:solidFill>
                <a:srgbClr val="000000"/>
              </a:solidFill>
              <a:latin typeface="Arial"/>
              <a:ea typeface="Arial"/>
              <a:cs typeface="Arial"/>
              <a:sym typeface="Arial"/>
            </a:endParaRPr>
          </a:p>
          <a:p>
            <a:pPr marL="0" marR="0" lvl="0" indent="0" algn="l" rtl="0">
              <a:lnSpc>
                <a:spcPct val="85000"/>
              </a:lnSpc>
              <a:spcBef>
                <a:spcPts val="320"/>
              </a:spcBef>
              <a:spcAft>
                <a:spcPts val="0"/>
              </a:spcAft>
              <a:buClr>
                <a:srgbClr val="000000"/>
              </a:buClr>
              <a:buSzPts val="1200"/>
              <a:buFont typeface="Arial"/>
              <a:buNone/>
            </a:pPr>
            <a:r>
              <a:rPr lang="en-US" sz="1200" b="0" i="0" u="none" strike="noStrike" cap="none">
                <a:solidFill>
                  <a:schemeClr val="lt1"/>
                </a:solidFill>
                <a:latin typeface="Candara"/>
                <a:ea typeface="Candara"/>
                <a:cs typeface="Candara"/>
                <a:sym typeface="Candara"/>
              </a:rPr>
              <a:t>(Adult Bleeding Disorders)</a:t>
            </a:r>
            <a:endParaRPr sz="1400" b="0" i="0" u="none" strike="noStrike" cap="none">
              <a:solidFill>
                <a:srgbClr val="000000"/>
              </a:solidFill>
              <a:latin typeface="Arial"/>
              <a:ea typeface="Arial"/>
              <a:cs typeface="Arial"/>
              <a:sym typeface="Arial"/>
            </a:endParaRPr>
          </a:p>
          <a:p>
            <a:pPr marL="114300" marR="0" lvl="1" indent="-114300" algn="l" rtl="0">
              <a:lnSpc>
                <a:spcPct val="75000"/>
              </a:lnSpc>
              <a:spcBef>
                <a:spcPts val="240"/>
              </a:spcBef>
              <a:spcAft>
                <a:spcPts val="0"/>
              </a:spcAft>
              <a:buClr>
                <a:schemeClr val="lt1"/>
              </a:buClr>
              <a:buSzPts val="1200"/>
              <a:buFont typeface="Candara"/>
              <a:buChar char="•"/>
            </a:pPr>
            <a:r>
              <a:rPr lang="en-US" sz="1200" b="0" i="0" u="none" strike="noStrike" cap="none">
                <a:solidFill>
                  <a:schemeClr val="lt1"/>
                </a:solidFill>
                <a:latin typeface="Candara"/>
                <a:ea typeface="Candara"/>
                <a:cs typeface="Candara"/>
                <a:sym typeface="Candara"/>
              </a:rPr>
              <a:t>Karen Sims</a:t>
            </a:r>
            <a:endParaRPr sz="1400" b="0" i="0" u="none" strike="noStrike" cap="none">
              <a:solidFill>
                <a:srgbClr val="000000"/>
              </a:solidFill>
              <a:latin typeface="Arial"/>
              <a:ea typeface="Arial"/>
              <a:cs typeface="Arial"/>
              <a:sym typeface="Arial"/>
            </a:endParaRPr>
          </a:p>
          <a:p>
            <a:pPr marL="114300" marR="0" lvl="1" indent="-114300" algn="l" rtl="0">
              <a:lnSpc>
                <a:spcPct val="75000"/>
              </a:lnSpc>
              <a:spcBef>
                <a:spcPts val="120"/>
              </a:spcBef>
              <a:spcAft>
                <a:spcPts val="0"/>
              </a:spcAft>
              <a:buClr>
                <a:schemeClr val="lt1"/>
              </a:buClr>
              <a:buSzPts val="1200"/>
              <a:buFont typeface="Candara"/>
              <a:buChar char="•"/>
            </a:pPr>
            <a:r>
              <a:rPr lang="en-US" sz="1200" b="0" i="0" u="none" strike="noStrike" cap="none">
                <a:solidFill>
                  <a:schemeClr val="lt1"/>
                </a:solidFill>
                <a:latin typeface="Candara"/>
                <a:ea typeface="Candara"/>
                <a:cs typeface="Candara"/>
                <a:sym typeface="Candara"/>
              </a:rPr>
              <a:t>Michelle Bech</a:t>
            </a:r>
            <a:endParaRPr sz="1200" b="0" i="0" u="none" strike="noStrike" cap="none">
              <a:solidFill>
                <a:schemeClr val="lt1"/>
              </a:solidFill>
              <a:latin typeface="Candara"/>
              <a:ea typeface="Candara"/>
              <a:cs typeface="Candara"/>
              <a:sym typeface="Candara"/>
            </a:endParaRPr>
          </a:p>
        </p:txBody>
      </p:sp>
      <p:sp>
        <p:nvSpPr>
          <p:cNvPr id="394" name="Google Shape;394;p9"/>
          <p:cNvSpPr/>
          <p:nvPr/>
        </p:nvSpPr>
        <p:spPr>
          <a:xfrm>
            <a:off x="6753445" y="4594666"/>
            <a:ext cx="1907953" cy="1144771"/>
          </a:xfrm>
          <a:prstGeom prst="rect">
            <a:avLst/>
          </a:prstGeom>
          <a:solidFill>
            <a:schemeClr val="accent1">
              <a:alpha val="49411"/>
            </a:schemeClr>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rgbClr val="000000"/>
              </a:buClr>
              <a:buSzPts val="1600"/>
              <a:buFont typeface="Arial"/>
              <a:buNone/>
            </a:pPr>
            <a:r>
              <a:rPr lang="en-US" sz="1600" b="0" i="0" u="none" strike="noStrike" cap="none">
                <a:solidFill>
                  <a:schemeClr val="lt1"/>
                </a:solidFill>
                <a:latin typeface="Candara"/>
                <a:ea typeface="Candara"/>
                <a:cs typeface="Candara"/>
                <a:sym typeface="Candara"/>
              </a:rPr>
              <a:t>Foundry Virtual</a:t>
            </a:r>
            <a:endParaRPr sz="1400" b="0" i="0" u="none" strike="noStrike" cap="none">
              <a:solidFill>
                <a:srgbClr val="000000"/>
              </a:solidFill>
              <a:latin typeface="Arial"/>
              <a:ea typeface="Arial"/>
              <a:cs typeface="Arial"/>
              <a:sym typeface="Arial"/>
            </a:endParaRPr>
          </a:p>
          <a:p>
            <a:pPr marL="0" marR="0" lvl="0" indent="0" algn="l" rtl="0">
              <a:lnSpc>
                <a:spcPct val="85000"/>
              </a:lnSpc>
              <a:spcBef>
                <a:spcPts val="320"/>
              </a:spcBef>
              <a:spcAft>
                <a:spcPts val="0"/>
              </a:spcAft>
              <a:buClr>
                <a:srgbClr val="000000"/>
              </a:buClr>
              <a:buSzPts val="1200"/>
              <a:buFont typeface="Arial"/>
              <a:buNone/>
            </a:pPr>
            <a:r>
              <a:rPr lang="en-US" sz="1200" b="0" i="0" u="none" strike="noStrike" cap="none">
                <a:solidFill>
                  <a:schemeClr val="lt1"/>
                </a:solidFill>
                <a:latin typeface="Candara"/>
                <a:ea typeface="Candara"/>
                <a:cs typeface="Candara"/>
                <a:sym typeface="Candara"/>
              </a:rPr>
              <a:t>(Provincial Service)</a:t>
            </a:r>
            <a:endParaRPr sz="1400" b="0" i="0" u="none" strike="noStrike" cap="none">
              <a:solidFill>
                <a:srgbClr val="000000"/>
              </a:solidFill>
              <a:latin typeface="Arial"/>
              <a:ea typeface="Arial"/>
              <a:cs typeface="Arial"/>
              <a:sym typeface="Arial"/>
            </a:endParaRPr>
          </a:p>
          <a:p>
            <a:pPr marL="114300" marR="0" lvl="1" indent="-114300" algn="l" rtl="0">
              <a:lnSpc>
                <a:spcPct val="75000"/>
              </a:lnSpc>
              <a:spcBef>
                <a:spcPts val="240"/>
              </a:spcBef>
              <a:spcAft>
                <a:spcPts val="0"/>
              </a:spcAft>
              <a:buClr>
                <a:schemeClr val="lt1"/>
              </a:buClr>
              <a:buSzPts val="1200"/>
              <a:buFont typeface="Candara"/>
              <a:buChar char="•"/>
            </a:pPr>
            <a:r>
              <a:rPr lang="en-US" sz="1200" b="0" i="0" u="none" strike="noStrike" cap="none">
                <a:solidFill>
                  <a:schemeClr val="lt1"/>
                </a:solidFill>
                <a:latin typeface="Candara"/>
                <a:ea typeface="Candara"/>
                <a:cs typeface="Candara"/>
                <a:sym typeface="Candara"/>
              </a:rPr>
              <a:t>Kara Hoffman</a:t>
            </a:r>
            <a:endParaRPr sz="1400" b="0" i="0" u="none" strike="noStrike" cap="none">
              <a:solidFill>
                <a:srgbClr val="000000"/>
              </a:solidFill>
              <a:latin typeface="Arial"/>
              <a:ea typeface="Arial"/>
              <a:cs typeface="Arial"/>
              <a:sym typeface="Arial"/>
            </a:endParaRPr>
          </a:p>
          <a:p>
            <a:pPr marL="114300" marR="0" lvl="1" indent="-114300" algn="l" rtl="0">
              <a:lnSpc>
                <a:spcPct val="75000"/>
              </a:lnSpc>
              <a:spcBef>
                <a:spcPts val="120"/>
              </a:spcBef>
              <a:spcAft>
                <a:spcPts val="0"/>
              </a:spcAft>
              <a:buClr>
                <a:schemeClr val="lt1"/>
              </a:buClr>
              <a:buSzPts val="1200"/>
              <a:buFont typeface="Candara"/>
              <a:buChar char="•"/>
            </a:pPr>
            <a:r>
              <a:rPr lang="en-US" sz="1200" b="0" i="0" u="none" strike="noStrike" cap="none">
                <a:solidFill>
                  <a:schemeClr val="lt1"/>
                </a:solidFill>
                <a:latin typeface="Candara"/>
                <a:ea typeface="Candara"/>
                <a:cs typeface="Candara"/>
                <a:sym typeface="Candara"/>
              </a:rPr>
              <a:t>Natasha Lineham</a:t>
            </a:r>
            <a:endParaRPr sz="1200" b="0" i="0" u="none" strike="noStrike" cap="none">
              <a:solidFill>
                <a:schemeClr val="lt1"/>
              </a:solidFill>
              <a:latin typeface="Candara"/>
              <a:ea typeface="Candara"/>
              <a:cs typeface="Candara"/>
              <a:sym typeface="Candara"/>
            </a:endParaRPr>
          </a:p>
        </p:txBody>
      </p:sp>
      <p:sp>
        <p:nvSpPr>
          <p:cNvPr id="395" name="Google Shape;395;p9"/>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a:t>December 13, 2021</a:t>
            </a:r>
            <a:endParaRPr/>
          </a:p>
        </p:txBody>
      </p:sp>
      <p:sp>
        <p:nvSpPr>
          <p:cNvPr id="396" name="Google Shape;396;p9"/>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10"/>
          <p:cNvSpPr txBox="1">
            <a:spLocks noGrp="1"/>
          </p:cNvSpPr>
          <p:nvPr>
            <p:ph type="title"/>
          </p:nvPr>
        </p:nvSpPr>
        <p:spPr>
          <a:xfrm>
            <a:off x="482600" y="188144"/>
            <a:ext cx="7877631" cy="742855"/>
          </a:xfrm>
          <a:prstGeom prst="rect">
            <a:avLst/>
          </a:prstGeom>
          <a:noFill/>
          <a:ln>
            <a:noFill/>
          </a:ln>
        </p:spPr>
        <p:txBody>
          <a:bodyPr spcFirstLastPara="1" wrap="square" lIns="0" tIns="45700" rIns="108000" bIns="46800" anchor="b" anchorCtr="0">
            <a:normAutofit/>
          </a:bodyPr>
          <a:lstStyle/>
          <a:p>
            <a:pPr marL="0" lvl="0" indent="0" algn="l" rtl="0">
              <a:lnSpc>
                <a:spcPct val="100000"/>
              </a:lnSpc>
              <a:spcBef>
                <a:spcPts val="0"/>
              </a:spcBef>
              <a:spcAft>
                <a:spcPts val="0"/>
              </a:spcAft>
              <a:buSzPts val="1400"/>
              <a:buNone/>
            </a:pPr>
            <a:r>
              <a:rPr lang="en-US"/>
              <a:t>NURSE PRACTITIONER PRACTICE PROFILE</a:t>
            </a:r>
            <a:endParaRPr/>
          </a:p>
        </p:txBody>
      </p:sp>
      <p:sp>
        <p:nvSpPr>
          <p:cNvPr id="402" name="Google Shape;402;p10"/>
          <p:cNvSpPr txBox="1">
            <a:spLocks noGrp="1"/>
          </p:cNvSpPr>
          <p:nvPr>
            <p:ph type="dt" idx="10"/>
          </p:nvPr>
        </p:nvSpPr>
        <p:spPr>
          <a:xfrm>
            <a:off x="7239000" y="6530975"/>
            <a:ext cx="9271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a:t>December 13, 2021</a:t>
            </a:r>
            <a:endParaRPr/>
          </a:p>
        </p:txBody>
      </p:sp>
      <p:sp>
        <p:nvSpPr>
          <p:cNvPr id="403" name="Google Shape;403;p10"/>
          <p:cNvSpPr txBox="1">
            <a:spLocks noGrp="1"/>
          </p:cNvSpPr>
          <p:nvPr>
            <p:ph type="sldNum" idx="12"/>
          </p:nvPr>
        </p:nvSpPr>
        <p:spPr>
          <a:xfrm>
            <a:off x="8255000" y="6530975"/>
            <a:ext cx="431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9</a:t>
            </a:fld>
            <a:endParaRPr/>
          </a:p>
        </p:txBody>
      </p:sp>
      <p:graphicFrame>
        <p:nvGraphicFramePr>
          <p:cNvPr id="404" name="Google Shape;404;p10"/>
          <p:cNvGraphicFramePr/>
          <p:nvPr/>
        </p:nvGraphicFramePr>
        <p:xfrm>
          <a:off x="482600" y="1484783"/>
          <a:ext cx="8204200" cy="4653257"/>
        </p:xfrm>
        <a:graphic>
          <a:graphicData uri="http://schemas.openxmlformats.org/drawingml/2006/chart">
            <c:chart xmlns:c="http://schemas.openxmlformats.org/drawingml/2006/chart" xmlns:r="http://schemas.openxmlformats.org/officeDocument/2006/relationships" r:id="rId3"/>
          </a:graphicData>
        </a:graphic>
      </p:graphicFrame>
      <p:sp>
        <p:nvSpPr>
          <p:cNvPr id="405" name="Google Shape;405;p10"/>
          <p:cNvSpPr txBox="1"/>
          <p:nvPr/>
        </p:nvSpPr>
        <p:spPr>
          <a:xfrm>
            <a:off x="4960883" y="1484783"/>
            <a:ext cx="488205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accent1"/>
                </a:solidFill>
                <a:latin typeface="Candara"/>
                <a:ea typeface="Candara"/>
                <a:cs typeface="Candara"/>
                <a:sym typeface="Candara"/>
              </a:rPr>
              <a:t>Percentage of Time / Activity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Providence Healthcare">
      <a:dk1>
        <a:srgbClr val="53565A"/>
      </a:dk1>
      <a:lt1>
        <a:srgbClr val="FFFFFF"/>
      </a:lt1>
      <a:dk2>
        <a:srgbClr val="68D2DF"/>
      </a:dk2>
      <a:lt2>
        <a:srgbClr val="D9D9D6"/>
      </a:lt2>
      <a:accent1>
        <a:srgbClr val="001E60"/>
      </a:accent1>
      <a:accent2>
        <a:srgbClr val="C16C18"/>
      </a:accent2>
      <a:accent3>
        <a:srgbClr val="898D8D"/>
      </a:accent3>
      <a:accent4>
        <a:srgbClr val="A1D884"/>
      </a:accent4>
      <a:accent5>
        <a:srgbClr val="F3D03E"/>
      </a:accent5>
      <a:accent6>
        <a:srgbClr val="93328E"/>
      </a:accent6>
      <a:hlink>
        <a:srgbClr val="C16C18"/>
      </a:hlink>
      <a:folHlink>
        <a:srgbClr val="001E6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2160</Words>
  <Application>Microsoft Office PowerPoint</Application>
  <PresentationFormat>On-screen Show (4:3)</PresentationFormat>
  <Paragraphs>379</Paragraphs>
  <Slides>43</Slides>
  <Notes>43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8" baseType="lpstr">
      <vt:lpstr>Candara</vt:lpstr>
      <vt:lpstr>Arial</vt:lpstr>
      <vt:lpstr>Calibri</vt:lpstr>
      <vt:lpstr>Office Theme</vt:lpstr>
      <vt:lpstr>Microsoft Word Document</vt:lpstr>
      <vt:lpstr>PHC NURSE PRACTITIONER DEPARTMENT MEDICAL ADVISORY COMMITTEE – COUNCIL FOR EXCELLENCE</vt:lpstr>
      <vt:lpstr>OVERVIEW</vt:lpstr>
      <vt:lpstr>OVERVIEW OF THE NURSE PRACTITIONER ROLE</vt:lpstr>
      <vt:lpstr>NURSE PRACTITIONERS BY PROVINCE</vt:lpstr>
      <vt:lpstr>NURSE PRACTITIONER EDUCATION</vt:lpstr>
      <vt:lpstr>NURSE PRACTITIONER PRACTICE</vt:lpstr>
      <vt:lpstr>NURSE PRACTITIONERS AT PHC</vt:lpstr>
      <vt:lpstr>NURSE PRACTITIONER DEPARTMENT MEMBERS</vt:lpstr>
      <vt:lpstr>NURSE PRACTITIONER PRACTICE PROFILE</vt:lpstr>
      <vt:lpstr>NURSE PRACTITIONER GROWTH (2005-2021)</vt:lpstr>
      <vt:lpstr>NP DEPARTMENT DEMOGRAPHICS</vt:lpstr>
      <vt:lpstr>NURSE PRACTITIONER QUALITY &amp; RESEARCH</vt:lpstr>
      <vt:lpstr>NP QUALITY – MEDICAL STAFF PRACTICE ENHANCEMENT</vt:lpstr>
      <vt:lpstr>PHC NURSE PRACTITIONER DEPARTMENT QUALITY COMMITTEE REPORT</vt:lpstr>
      <vt:lpstr>OBJECTIVES</vt:lpstr>
      <vt:lpstr>COLLEGE (BCCNM) QUALITY ASSURANCE </vt:lpstr>
      <vt:lpstr>ANNUAL QA REQUIREMENTS (ALL)</vt:lpstr>
      <vt:lpstr>ONSITE PEER REVIEW &amp; MULTISOURCE FEEDBACK</vt:lpstr>
      <vt:lpstr>QUALITY COMMITTEE MEMBERS</vt:lpstr>
      <vt:lpstr>NP DEPARTMENT QUALITY ACTIVITIES</vt:lpstr>
      <vt:lpstr>MORBIDITY AND MORTALITY ROUNDS</vt:lpstr>
      <vt:lpstr>COMMITTEE WORK</vt:lpstr>
      <vt:lpstr>QUALITY, SAFETY &amp; VALUE PROJECTS</vt:lpstr>
      <vt:lpstr>QUALITY, SAFETY &amp; VALUE PROJECTS</vt:lpstr>
      <vt:lpstr>QUALITY, SAFETY &amp; VALUE PROJECTS</vt:lpstr>
      <vt:lpstr>QUALITY, SAFETY &amp; VALUE PROJECTS</vt:lpstr>
      <vt:lpstr>QUALITY, SAFETY &amp; VALUE PROJECTS</vt:lpstr>
      <vt:lpstr>QUALITY, SAFETY &amp; VALUE PROJECTS</vt:lpstr>
      <vt:lpstr>QUALITY, SAFETY &amp; VALUE PROJECTS</vt:lpstr>
      <vt:lpstr>QUALITY, SAFETY &amp; VALUE PROJECTS</vt:lpstr>
      <vt:lpstr>QUALITY, SAFETY &amp; VALUE PROJECTS</vt:lpstr>
      <vt:lpstr>QUALITY, SAFETY &amp; VALUE PROJECTS</vt:lpstr>
      <vt:lpstr>PUBLICATIONS</vt:lpstr>
      <vt:lpstr>PUBLICATIONS</vt:lpstr>
      <vt:lpstr>PUBLICATIONS</vt:lpstr>
      <vt:lpstr>PUBLICATIONS</vt:lpstr>
      <vt:lpstr>PUBLICATIONS</vt:lpstr>
      <vt:lpstr>PUBLICATIONS</vt:lpstr>
      <vt:lpstr>PUBLICATIONS</vt:lpstr>
      <vt:lpstr>PowerPoint Presentation</vt:lpstr>
      <vt:lpstr>PUBLICATIONS</vt:lpstr>
      <vt:lpstr>RESEARCH CHALLENGE PARTICIPANTS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PHC NURSE PRACTITIONER DEPARTMENT MEDICAL ADVISORY COMMITTEE – COUNCIL FOR EXCELLENCE</dc:title>
  <dc:creator>Diana</dc:creator>
  <cp:lastModifiedBy>Sims, Karen [PH]</cp:lastModifiedBy>
  <cp:revision>5</cp:revision>
  <dcterms:created xsi:type="dcterms:W3CDTF">2010-04-12T23:12:02Z</dcterms:created>
  <dcterms:modified xsi:type="dcterms:W3CDTF">2022-03-08T01:17:22Z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